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18"/>
  </p:notesMasterIdLst>
  <p:sldIdLst>
    <p:sldId id="256" r:id="rId2"/>
    <p:sldId id="260" r:id="rId3"/>
    <p:sldId id="2147308192" r:id="rId4"/>
    <p:sldId id="2147308207" r:id="rId5"/>
    <p:sldId id="2147308215" r:id="rId6"/>
    <p:sldId id="2147308201" r:id="rId7"/>
    <p:sldId id="2147308209" r:id="rId8"/>
    <p:sldId id="2147308210" r:id="rId9"/>
    <p:sldId id="397" r:id="rId10"/>
    <p:sldId id="8059" r:id="rId11"/>
    <p:sldId id="301" r:id="rId12"/>
    <p:sldId id="2147308198" r:id="rId13"/>
    <p:sldId id="2147308206" r:id="rId14"/>
    <p:sldId id="2147308205" r:id="rId15"/>
    <p:sldId id="214730820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4D1DF"/>
    <a:srgbClr val="7E8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28305E-FA1C-432E-BCCF-C22C6ADA582E}" v="122" dt="2023-06-13T12:25:54.216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0"/>
    <p:restoredTop sz="94762"/>
  </p:normalViewPr>
  <p:slideViewPr>
    <p:cSldViewPr snapToGrid="0">
      <p:cViewPr varScale="1">
        <p:scale>
          <a:sx n="97" d="100"/>
          <a:sy n="97" d="100"/>
        </p:scale>
        <p:origin x="93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Gallen" userId="ae911875-7e11-4a05-af78-bbb0a34afcda" providerId="ADAL" clId="{F828305E-FA1C-432E-BCCF-C22C6ADA582E}"/>
    <pc:docChg chg="undo custSel addSld delSld modSld sldOrd">
      <pc:chgData name="Craig Gallen" userId="ae911875-7e11-4a05-af78-bbb0a34afcda" providerId="ADAL" clId="{F828305E-FA1C-432E-BCCF-C22C6ADA582E}" dt="2023-06-13T12:39:55.472" v="1881" actId="14100"/>
      <pc:docMkLst>
        <pc:docMk/>
      </pc:docMkLst>
      <pc:sldChg chg="addSp modSp mod">
        <pc:chgData name="Craig Gallen" userId="ae911875-7e11-4a05-af78-bbb0a34afcda" providerId="ADAL" clId="{F828305E-FA1C-432E-BCCF-C22C6ADA582E}" dt="2023-06-13T12:24:49.359" v="1851" actId="1076"/>
        <pc:sldMkLst>
          <pc:docMk/>
          <pc:sldMk cId="1293756209" sldId="256"/>
        </pc:sldMkLst>
        <pc:spChg chg="mod">
          <ac:chgData name="Craig Gallen" userId="ae911875-7e11-4a05-af78-bbb0a34afcda" providerId="ADAL" clId="{F828305E-FA1C-432E-BCCF-C22C6ADA582E}" dt="2023-06-13T08:12:40.944" v="25" actId="20577"/>
          <ac:spMkLst>
            <pc:docMk/>
            <pc:sldMk cId="1293756209" sldId="256"/>
            <ac:spMk id="2" creationId="{13F1EA5A-19E8-CC5F-5941-29664EF9235A}"/>
          </ac:spMkLst>
        </pc:spChg>
        <pc:spChg chg="mod">
          <ac:chgData name="Craig Gallen" userId="ae911875-7e11-4a05-af78-bbb0a34afcda" providerId="ADAL" clId="{F828305E-FA1C-432E-BCCF-C22C6ADA582E}" dt="2023-06-13T12:24:32.791" v="1847" actId="20577"/>
          <ac:spMkLst>
            <pc:docMk/>
            <pc:sldMk cId="1293756209" sldId="256"/>
            <ac:spMk id="3" creationId="{F1915751-AC92-12A5-BB37-24F8CB778998}"/>
          </ac:spMkLst>
        </pc:spChg>
        <pc:picChg chg="add mod">
          <ac:chgData name="Craig Gallen" userId="ae911875-7e11-4a05-af78-bbb0a34afcda" providerId="ADAL" clId="{F828305E-FA1C-432E-BCCF-C22C6ADA582E}" dt="2023-06-13T12:24:49.359" v="1851" actId="1076"/>
          <ac:picMkLst>
            <pc:docMk/>
            <pc:sldMk cId="1293756209" sldId="256"/>
            <ac:picMk id="5" creationId="{8DA96346-5E71-2771-C138-B0821502104A}"/>
          </ac:picMkLst>
        </pc:picChg>
      </pc:sldChg>
      <pc:sldChg chg="modSp del mod">
        <pc:chgData name="Craig Gallen" userId="ae911875-7e11-4a05-af78-bbb0a34afcda" providerId="ADAL" clId="{F828305E-FA1C-432E-BCCF-C22C6ADA582E}" dt="2023-06-13T09:36:31.686" v="901" actId="47"/>
        <pc:sldMkLst>
          <pc:docMk/>
          <pc:sldMk cId="2035306440" sldId="257"/>
        </pc:sldMkLst>
        <pc:spChg chg="mod">
          <ac:chgData name="Craig Gallen" userId="ae911875-7e11-4a05-af78-bbb0a34afcda" providerId="ADAL" clId="{F828305E-FA1C-432E-BCCF-C22C6ADA582E}" dt="2023-06-13T09:35:16.400" v="897" actId="20577"/>
          <ac:spMkLst>
            <pc:docMk/>
            <pc:sldMk cId="2035306440" sldId="257"/>
            <ac:spMk id="2" creationId="{13F1EA5A-19E8-CC5F-5941-29664EF9235A}"/>
          </ac:spMkLst>
        </pc:spChg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998512172" sldId="258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184376262" sldId="259"/>
        </pc:sldMkLst>
      </pc:sldChg>
      <pc:sldChg chg="addSp delSp modSp mod ord">
        <pc:chgData name="Craig Gallen" userId="ae911875-7e11-4a05-af78-bbb0a34afcda" providerId="ADAL" clId="{F828305E-FA1C-432E-BCCF-C22C6ADA582E}" dt="2023-06-13T08:14:36.503" v="59" actId="20577"/>
        <pc:sldMkLst>
          <pc:docMk/>
          <pc:sldMk cId="584095100" sldId="260"/>
        </pc:sldMkLst>
        <pc:spChg chg="mod">
          <ac:chgData name="Craig Gallen" userId="ae911875-7e11-4a05-af78-bbb0a34afcda" providerId="ADAL" clId="{F828305E-FA1C-432E-BCCF-C22C6ADA582E}" dt="2023-06-13T08:14:36.503" v="59" actId="20577"/>
          <ac:spMkLst>
            <pc:docMk/>
            <pc:sldMk cId="584095100" sldId="260"/>
            <ac:spMk id="6" creationId="{6DAE1859-7768-BB2C-FA16-F7B180C56530}"/>
          </ac:spMkLst>
        </pc:spChg>
        <pc:spChg chg="del">
          <ac:chgData name="Craig Gallen" userId="ae911875-7e11-4a05-af78-bbb0a34afcda" providerId="ADAL" clId="{F828305E-FA1C-432E-BCCF-C22C6ADA582E}" dt="2023-06-13T08:14:18.462" v="56" actId="478"/>
          <ac:spMkLst>
            <pc:docMk/>
            <pc:sldMk cId="584095100" sldId="260"/>
            <ac:spMk id="7" creationId="{3CBBAB58-4D0C-150A-D781-765ED389E759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8" creationId="{9E52D326-0A31-01B2-A513-9CAA3DB8DFC9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9" creationId="{7AFAC53B-76FE-5CD6-371D-DFEB15D3C1C4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2" creationId="{712F23AF-6D58-1A95-74F4-F4CE48588BC8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3" creationId="{1A9AEB92-38A2-54AA-DCAF-29743831500B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6" creationId="{3409CCEF-8B5B-F919-E340-FD06F58F9BB8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17" creationId="{881819C7-6163-D9FD-634E-EC6369FE47B0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0" creationId="{15333092-B2A2-FDC4-F463-F434B9F37DED}"/>
          </ac:spMkLst>
        </pc:spChg>
        <pc:spChg chg="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1" creationId="{634BC341-DBE0-1DD3-18FD-9B6AB01D718B}"/>
          </ac:spMkLst>
        </pc:spChg>
        <pc:spChg chg="add del mod">
          <ac:chgData name="Craig Gallen" userId="ae911875-7e11-4a05-af78-bbb0a34afcda" providerId="ADAL" clId="{F828305E-FA1C-432E-BCCF-C22C6ADA582E}" dt="2023-06-13T08:14:30.403" v="58" actId="478"/>
          <ac:spMkLst>
            <pc:docMk/>
            <pc:sldMk cId="584095100" sldId="260"/>
            <ac:spMk id="22" creationId="{F2051B12-710D-161F-624B-BDA542B80F1B}"/>
          </ac:spMkLst>
        </pc:spChg>
        <pc:spChg chg="add 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3" creationId="{4E92331B-9919-D6CB-0F23-998351286C94}"/>
          </ac:spMkLst>
        </pc:spChg>
        <pc:spChg chg="add mod">
          <ac:chgData name="Craig Gallen" userId="ae911875-7e11-4a05-af78-bbb0a34afcda" providerId="ADAL" clId="{F828305E-FA1C-432E-BCCF-C22C6ADA582E}" dt="2023-06-13T08:14:22.021" v="57"/>
          <ac:spMkLst>
            <pc:docMk/>
            <pc:sldMk cId="584095100" sldId="260"/>
            <ac:spMk id="24" creationId="{3F4E0585-2BC7-D29F-E19C-E0A6FBB9DD02}"/>
          </ac:spMkLst>
        </pc:s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2" creationId="{02A6D51D-9901-E94E-B479-B33A7D0F67BA}"/>
          </ac:grpSpMkLst>
        </pc:gr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10" creationId="{CC8947A0-6A18-8182-F276-9CAACE936533}"/>
          </ac:grpSpMkLst>
        </pc:gr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14" creationId="{64170877-4FAB-6BF5-C2C2-D39F841A1E72}"/>
          </ac:grpSpMkLst>
        </pc:grpChg>
        <pc:grpChg chg="add mod">
          <ac:chgData name="Craig Gallen" userId="ae911875-7e11-4a05-af78-bbb0a34afcda" providerId="ADAL" clId="{F828305E-FA1C-432E-BCCF-C22C6ADA582E}" dt="2023-06-13T08:14:22.021" v="57"/>
          <ac:grpSpMkLst>
            <pc:docMk/>
            <pc:sldMk cId="584095100" sldId="260"/>
            <ac:grpSpMk id="18" creationId="{7DDA2C4E-B0EA-EF0E-0778-D6A5BA450D58}"/>
          </ac:grpSpMkLst>
        </pc:grp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3" creationId="{4FCC38D7-C788-7BC3-6C54-CD2CF908D61C}"/>
          </ac:picMkLst>
        </pc:pic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11" creationId="{2C4FA1B8-855E-F497-3472-DA4D6C397C86}"/>
          </ac:picMkLst>
        </pc:pic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15" creationId="{A0A74656-436D-6986-A909-2858D19AA889}"/>
          </ac:picMkLst>
        </pc:picChg>
        <pc:picChg chg="mod">
          <ac:chgData name="Craig Gallen" userId="ae911875-7e11-4a05-af78-bbb0a34afcda" providerId="ADAL" clId="{F828305E-FA1C-432E-BCCF-C22C6ADA582E}" dt="2023-06-13T08:14:22.021" v="57"/>
          <ac:picMkLst>
            <pc:docMk/>
            <pc:sldMk cId="584095100" sldId="260"/>
            <ac:picMk id="19" creationId="{77BA0A70-E4D7-A780-E532-DF512CE552F4}"/>
          </ac:picMkLst>
        </pc:picChg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861426007" sldId="268"/>
        </pc:sldMkLst>
      </pc:sldChg>
      <pc:sldChg chg="ord">
        <pc:chgData name="Craig Gallen" userId="ae911875-7e11-4a05-af78-bbb0a34afcda" providerId="ADAL" clId="{F828305E-FA1C-432E-BCCF-C22C6ADA582E}" dt="2023-06-13T09:36:12.719" v="900"/>
        <pc:sldMkLst>
          <pc:docMk/>
          <pc:sldMk cId="1298776964" sldId="272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1802673022" sldId="273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1025118465" sldId="274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941833617" sldId="275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057343823" sldId="276"/>
        </pc:sldMkLst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4269247144" sldId="277"/>
        </pc:sldMkLst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2971114123" sldId="278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1670579946" sldId="279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401811271" sldId="280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684963254" sldId="281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903914187" sldId="282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971859225" sldId="283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431498184" sldId="284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023244732" sldId="285"/>
        </pc:sldMkLst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3032729664" sldId="286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237973889" sldId="287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491892157" sldId="288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4030588139" sldId="289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4175915427" sldId="290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3277530342" sldId="291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8059236" sldId="292"/>
        </pc:sldMkLst>
      </pc:sldChg>
      <pc:sldChg chg="del">
        <pc:chgData name="Craig Gallen" userId="ae911875-7e11-4a05-af78-bbb0a34afcda" providerId="ADAL" clId="{F828305E-FA1C-432E-BCCF-C22C6ADA582E}" dt="2023-06-13T09:36:31.686" v="901" actId="47"/>
        <pc:sldMkLst>
          <pc:docMk/>
          <pc:sldMk cId="2784043751" sldId="293"/>
        </pc:sldMkLst>
      </pc:sldChg>
      <pc:sldChg chg="modSp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4232389549" sldId="294"/>
        </pc:sldMkLst>
        <pc:picChg chg="mod">
          <ac:chgData name="Craig Gallen" userId="ae911875-7e11-4a05-af78-bbb0a34afcda" providerId="ADAL" clId="{F828305E-FA1C-432E-BCCF-C22C6ADA582E}" dt="2023-06-13T12:06:41.286" v="1696" actId="14100"/>
          <ac:picMkLst>
            <pc:docMk/>
            <pc:sldMk cId="4232389549" sldId="294"/>
            <ac:picMk id="6" creationId="{DBC21C49-1943-F6B4-3911-2EA24CA804D8}"/>
          </ac:picMkLst>
        </pc:picChg>
      </pc:sldChg>
      <pc:sldChg chg="del">
        <pc:chgData name="Craig Gallen" userId="ae911875-7e11-4a05-af78-bbb0a34afcda" providerId="ADAL" clId="{F828305E-FA1C-432E-BCCF-C22C6ADA582E}" dt="2023-06-13T12:25:19.501" v="1852" actId="2696"/>
        <pc:sldMkLst>
          <pc:docMk/>
          <pc:sldMk cId="3301464362" sldId="295"/>
        </pc:sldMkLst>
      </pc:sldChg>
      <pc:sldChg chg="modSp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2343343692" sldId="296"/>
        </pc:sldMkLst>
        <pc:picChg chg="mod">
          <ac:chgData name="Craig Gallen" userId="ae911875-7e11-4a05-af78-bbb0a34afcda" providerId="ADAL" clId="{F828305E-FA1C-432E-BCCF-C22C6ADA582E}" dt="2023-06-13T10:32:57.535" v="1061" actId="1076"/>
          <ac:picMkLst>
            <pc:docMk/>
            <pc:sldMk cId="2343343692" sldId="296"/>
            <ac:picMk id="17" creationId="{CBA8CA52-1833-872C-69A1-A10689946856}"/>
          </ac:picMkLst>
        </pc:picChg>
      </pc:sldChg>
      <pc:sldChg chg="delSp 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3548216870" sldId="299"/>
        </pc:sldMkLst>
        <pc:spChg chg="del">
          <ac:chgData name="Craig Gallen" userId="ae911875-7e11-4a05-af78-bbb0a34afcda" providerId="ADAL" clId="{F828305E-FA1C-432E-BCCF-C22C6ADA582E}" dt="2023-06-13T08:14:00.434" v="40" actId="21"/>
          <ac:spMkLst>
            <pc:docMk/>
            <pc:sldMk cId="3548216870" sldId="299"/>
            <ac:spMk id="4" creationId="{D0C9D57E-D965-B80C-C776-42CA7E6C3DE4}"/>
          </ac:spMkLst>
        </pc:spChg>
        <pc:spChg chg="del">
          <ac:chgData name="Craig Gallen" userId="ae911875-7e11-4a05-af78-bbb0a34afcda" providerId="ADAL" clId="{F828305E-FA1C-432E-BCCF-C22C6ADA582E}" dt="2023-06-13T08:14:00.434" v="40" actId="21"/>
          <ac:spMkLst>
            <pc:docMk/>
            <pc:sldMk cId="3548216870" sldId="299"/>
            <ac:spMk id="7" creationId="{1D6BBCDB-060A-5628-87EF-191AA7E2A78E}"/>
          </ac:spMkLst>
        </pc:spChg>
        <pc:spChg chg="del">
          <ac:chgData name="Craig Gallen" userId="ae911875-7e11-4a05-af78-bbb0a34afcda" providerId="ADAL" clId="{F828305E-FA1C-432E-BCCF-C22C6ADA582E}" dt="2023-06-13T08:14:00.434" v="40" actId="21"/>
          <ac:spMkLst>
            <pc:docMk/>
            <pc:sldMk cId="3548216870" sldId="299"/>
            <ac:spMk id="9" creationId="{DC5D39C2-73DB-F313-FD29-ECFB4F1DC26C}"/>
          </ac:spMkLst>
        </pc:s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61" creationId="{00000000-0000-0000-0000-000000000000}"/>
          </ac:grpSpMkLst>
        </pc:gr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65" creationId="{00000000-0000-0000-0000-000000000000}"/>
          </ac:grpSpMkLst>
        </pc:gr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69" creationId="{00000000-0000-0000-0000-000000000000}"/>
          </ac:grpSpMkLst>
        </pc:grpChg>
        <pc:grpChg chg="del">
          <ac:chgData name="Craig Gallen" userId="ae911875-7e11-4a05-af78-bbb0a34afcda" providerId="ADAL" clId="{F828305E-FA1C-432E-BCCF-C22C6ADA582E}" dt="2023-06-13T08:14:00.434" v="40" actId="21"/>
          <ac:grpSpMkLst>
            <pc:docMk/>
            <pc:sldMk cId="3548216870" sldId="299"/>
            <ac:grpSpMk id="73" creationId="{00000000-0000-0000-0000-000000000000}"/>
          </ac:grpSpMkLst>
        </pc:grpChg>
        <pc:picChg chg="del mod">
          <ac:chgData name="Craig Gallen" userId="ae911875-7e11-4a05-af78-bbb0a34afcda" providerId="ADAL" clId="{F828305E-FA1C-432E-BCCF-C22C6ADA582E}" dt="2023-06-13T08:13:36.788" v="39" actId="478"/>
          <ac:picMkLst>
            <pc:docMk/>
            <pc:sldMk cId="3548216870" sldId="299"/>
            <ac:picMk id="21" creationId="{0E83DCC9-64EA-1C42-AE83-C122D600C237}"/>
          </ac:picMkLst>
        </pc:picChg>
      </pc:sldChg>
      <pc:sldChg chg="delSp 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2026948795" sldId="329"/>
        </pc:sldMkLst>
        <pc:spChg chg="del">
          <ac:chgData name="Craig Gallen" userId="ae911875-7e11-4a05-af78-bbb0a34afcda" providerId="ADAL" clId="{F828305E-FA1C-432E-BCCF-C22C6ADA582E}" dt="2023-06-13T08:17:54.929" v="134" actId="21"/>
          <ac:spMkLst>
            <pc:docMk/>
            <pc:sldMk cId="2026948795" sldId="329"/>
            <ac:spMk id="3" creationId="{59520A8B-33F7-36C7-C0CB-DF4379FFC644}"/>
          </ac:spMkLst>
        </pc:spChg>
        <pc:grpChg chg="del">
          <ac:chgData name="Craig Gallen" userId="ae911875-7e11-4a05-af78-bbb0a34afcda" providerId="ADAL" clId="{F828305E-FA1C-432E-BCCF-C22C6ADA582E}" dt="2023-06-13T08:17:54.929" v="134" actId="21"/>
          <ac:grpSpMkLst>
            <pc:docMk/>
            <pc:sldMk cId="2026948795" sldId="329"/>
            <ac:grpSpMk id="15" creationId="{B4C24329-F04C-A61D-AE61-D762B174F9EA}"/>
          </ac:grpSpMkLst>
        </pc:grpChg>
        <pc:picChg chg="del">
          <ac:chgData name="Craig Gallen" userId="ae911875-7e11-4a05-af78-bbb0a34afcda" providerId="ADAL" clId="{F828305E-FA1C-432E-BCCF-C22C6ADA582E}" dt="2023-06-13T08:17:54.929" v="134" actId="21"/>
          <ac:picMkLst>
            <pc:docMk/>
            <pc:sldMk cId="2026948795" sldId="329"/>
            <ac:picMk id="11" creationId="{ED50056C-983B-7E34-58B7-7A611AD10315}"/>
          </ac:picMkLst>
        </pc:picChg>
        <pc:picChg chg="del">
          <ac:chgData name="Craig Gallen" userId="ae911875-7e11-4a05-af78-bbb0a34afcda" providerId="ADAL" clId="{F828305E-FA1C-432E-BCCF-C22C6ADA582E}" dt="2023-06-13T08:17:54.929" v="134" actId="21"/>
          <ac:picMkLst>
            <pc:docMk/>
            <pc:sldMk cId="2026948795" sldId="329"/>
            <ac:picMk id="13" creationId="{EA81AEFA-B37F-1348-676C-3747A5384AFA}"/>
          </ac:picMkLst>
        </pc:picChg>
      </pc:sldChg>
      <pc:sldChg chg="delSp add del modTransition">
        <pc:chgData name="Craig Gallen" userId="ae911875-7e11-4a05-af78-bbb0a34afcda" providerId="ADAL" clId="{F828305E-FA1C-432E-BCCF-C22C6ADA582E}" dt="2023-06-13T09:36:58.834" v="902" actId="2696"/>
        <pc:sldMkLst>
          <pc:docMk/>
          <pc:sldMk cId="3110747671" sldId="396"/>
        </pc:sldMkLst>
        <pc:grpChg chg="del">
          <ac:chgData name="Craig Gallen" userId="ae911875-7e11-4a05-af78-bbb0a34afcda" providerId="ADAL" clId="{F828305E-FA1C-432E-BCCF-C22C6ADA582E}" dt="2023-06-13T09:13:46.762" v="666" actId="21"/>
          <ac:grpSpMkLst>
            <pc:docMk/>
            <pc:sldMk cId="3110747671" sldId="396"/>
            <ac:grpSpMk id="5" creationId="{00000000-0000-0000-0000-000000000000}"/>
          </ac:grpSpMkLst>
        </pc:grpChg>
      </pc:sldChg>
      <pc:sldChg chg="delSp add del modTransition">
        <pc:chgData name="Craig Gallen" userId="ae911875-7e11-4a05-af78-bbb0a34afcda" providerId="ADAL" clId="{F828305E-FA1C-432E-BCCF-C22C6ADA582E}" dt="2023-06-13T09:36:58.834" v="902" actId="2696"/>
        <pc:sldMkLst>
          <pc:docMk/>
          <pc:sldMk cId="424997891" sldId="418"/>
        </pc:sldMkLst>
        <pc:spChg chg="del">
          <ac:chgData name="Craig Gallen" userId="ae911875-7e11-4a05-af78-bbb0a34afcda" providerId="ADAL" clId="{F828305E-FA1C-432E-BCCF-C22C6ADA582E}" dt="2023-06-13T09:15:24.063" v="701" actId="21"/>
          <ac:spMkLst>
            <pc:docMk/>
            <pc:sldMk cId="424997891" sldId="418"/>
            <ac:spMk id="4" creationId="{00000000-0000-0000-0000-000000000000}"/>
          </ac:spMkLst>
        </pc:spChg>
        <pc:grpChg chg="del">
          <ac:chgData name="Craig Gallen" userId="ae911875-7e11-4a05-af78-bbb0a34afcda" providerId="ADAL" clId="{F828305E-FA1C-432E-BCCF-C22C6ADA582E}" dt="2023-06-13T09:15:24.063" v="701" actId="21"/>
          <ac:grpSpMkLst>
            <pc:docMk/>
            <pc:sldMk cId="424997891" sldId="418"/>
            <ac:grpSpMk id="17" creationId="{7FED6B85-6BB8-45EB-A52F-14069A6DA43F}"/>
          </ac:grpSpMkLst>
        </pc:grpChg>
      </pc:sldChg>
      <pc:sldChg chg="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1567252812" sldId="8069"/>
        </pc:sldMkLst>
      </pc:sldChg>
      <pc:sldChg chg="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4280800113" sldId="8079"/>
        </pc:sldMkLst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1869928492" sldId="8094"/>
        </pc:sldMkLst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6" creationId="{640C428C-7FE4-71DA-9FF2-4A7ACCC851D7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7" creationId="{9BAF756C-9883-DC70-7732-5F56F33F3352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8" creationId="{1B255B5E-98D0-6B4E-AAAA-441588371142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9" creationId="{E92D1DFC-55E5-65D2-CB2D-F93C962A84BE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10" creationId="{3BF7FB56-2B14-AAC6-D6CA-641F8E1C6863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11" creationId="{E0B37D3B-FEF9-366B-369B-22B6C87417EA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0" creationId="{7CC8AB8D-BD37-C029-C953-52334DB9972A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2" creationId="{10D38C82-4D32-5A0F-BCC6-9E9C4B86733D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3" creationId="{104F4EAE-5446-8734-DE6E-378672884C14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4" creationId="{71BAC3B2-223D-41B2-6D54-CB63D742C252}"/>
          </ac:spMkLst>
        </pc:spChg>
        <pc:spChg chg="del">
          <ac:chgData name="Craig Gallen" userId="ae911875-7e11-4a05-af78-bbb0a34afcda" providerId="ADAL" clId="{F828305E-FA1C-432E-BCCF-C22C6ADA582E}" dt="2023-06-13T08:15:21.480" v="60" actId="21"/>
          <ac:spMkLst>
            <pc:docMk/>
            <pc:sldMk cId="1869928492" sldId="8094"/>
            <ac:spMk id="25" creationId="{F0128783-91B1-DC68-E644-A23CCE8C9893}"/>
          </ac:spMkLst>
        </pc:sp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1677356999" sldId="8095"/>
        </pc:sldMkLst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12" creationId="{624BF153-7939-2D5F-7392-F5BD986A61F8}"/>
          </ac:spMkLst>
        </pc:spChg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13" creationId="{B48E4391-04C8-5488-F3FE-1E2FFDA7F6C3}"/>
          </ac:spMkLst>
        </pc:spChg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18" creationId="{D1D05BA7-6D29-7DAD-2804-43CA450CA26C}"/>
          </ac:spMkLst>
        </pc:spChg>
        <pc:spChg chg="del">
          <ac:chgData name="Craig Gallen" userId="ae911875-7e11-4a05-af78-bbb0a34afcda" providerId="ADAL" clId="{F828305E-FA1C-432E-BCCF-C22C6ADA582E}" dt="2023-06-13T08:16:20.226" v="90" actId="21"/>
          <ac:spMkLst>
            <pc:docMk/>
            <pc:sldMk cId="1677356999" sldId="8095"/>
            <ac:spMk id="22" creationId="{A4BB3007-3350-4AD9-EAFA-5B14B3961749}"/>
          </ac:spMkLst>
        </pc:sp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9" creationId="{65D05E3A-C1E3-1A69-E270-CDDA92B1D46B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0" creationId="{94E62E68-FB04-980E-CC51-A3675368ADC1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1" creationId="{7754EA30-ABCD-1C82-27D1-93C0131569DB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4" creationId="{479AF4EF-360B-3724-F84C-5C9FC189E511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5" creationId="{30F2EF78-56D1-6887-CD00-300DBBA5BD3C}"/>
          </ac:picMkLst>
        </pc:picChg>
        <pc:picChg chg="del">
          <ac:chgData name="Craig Gallen" userId="ae911875-7e11-4a05-af78-bbb0a34afcda" providerId="ADAL" clId="{F828305E-FA1C-432E-BCCF-C22C6ADA582E}" dt="2023-06-13T08:16:20.226" v="90" actId="21"/>
          <ac:picMkLst>
            <pc:docMk/>
            <pc:sldMk cId="1677356999" sldId="8095"/>
            <ac:picMk id="17" creationId="{6E4BC79D-265B-2764-AA46-5E495A397D01}"/>
          </ac:picMkLst>
        </pc:picChg>
      </pc:sldChg>
      <pc:sldChg chg="delSp 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3689813477" sldId="8096"/>
        </pc:sldMkLst>
        <pc:spChg chg="del">
          <ac:chgData name="Craig Gallen" userId="ae911875-7e11-4a05-af78-bbb0a34afcda" providerId="ADAL" clId="{F828305E-FA1C-432E-BCCF-C22C6ADA582E}" dt="2023-06-13T08:33:05.200" v="481" actId="21"/>
          <ac:spMkLst>
            <pc:docMk/>
            <pc:sldMk cId="3689813477" sldId="8096"/>
            <ac:spMk id="7" creationId="{9C25D46E-BBBE-6D9F-4B95-057D3D8DD479}"/>
          </ac:spMkLst>
        </pc:spChg>
        <pc:grpChg chg="del">
          <ac:chgData name="Craig Gallen" userId="ae911875-7e11-4a05-af78-bbb0a34afcda" providerId="ADAL" clId="{F828305E-FA1C-432E-BCCF-C22C6ADA582E}" dt="2023-06-13T08:33:05.200" v="481" actId="21"/>
          <ac:grpSpMkLst>
            <pc:docMk/>
            <pc:sldMk cId="3689813477" sldId="8096"/>
            <ac:grpSpMk id="14" creationId="{7C13ACCE-34B8-382A-C186-EF2C211B0F1C}"/>
          </ac:grpSpMkLst>
        </pc:grpChg>
        <pc:cxnChg chg="mod">
          <ac:chgData name="Craig Gallen" userId="ae911875-7e11-4a05-af78-bbb0a34afcda" providerId="ADAL" clId="{F828305E-FA1C-432E-BCCF-C22C6ADA582E}" dt="2023-06-13T08:33:05.200" v="481" actId="21"/>
          <ac:cxnSpMkLst>
            <pc:docMk/>
            <pc:sldMk cId="3689813477" sldId="8096"/>
            <ac:cxnSpMk id="9" creationId="{01049E65-5678-1C85-1978-F83A03C51024}"/>
          </ac:cxnSpMkLst>
        </pc:cxnChg>
        <pc:cxnChg chg="mod">
          <ac:chgData name="Craig Gallen" userId="ae911875-7e11-4a05-af78-bbb0a34afcda" providerId="ADAL" clId="{F828305E-FA1C-432E-BCCF-C22C6ADA582E}" dt="2023-06-13T08:33:05.200" v="481" actId="21"/>
          <ac:cxnSpMkLst>
            <pc:docMk/>
            <pc:sldMk cId="3689813477" sldId="8096"/>
            <ac:cxnSpMk id="10" creationId="{E0816A25-01AB-A180-F33D-8A5FEB001FF4}"/>
          </ac:cxnSpMkLst>
        </pc:cxnChg>
      </pc:sldChg>
      <pc:sldChg chg="delSp 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1046664899" sldId="8172"/>
        </pc:sldMkLst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7" creationId="{6FAC83E3-AC5D-6FCC-0F68-FADB13CA374A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27" creationId="{E9E53CED-9828-47A7-0C8A-8D28F227F241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29" creationId="{82000B87-BB43-504C-59BB-B9B39E1F7947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32" creationId="{D7B03AA7-19D4-D8F3-A9BD-E9F37294E196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33" creationId="{F03A15AD-3FD2-B0A7-E263-D8F4E2ED20EE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40" creationId="{1FBCD34C-419D-23B1-BEC7-66B02209E9F1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48" creationId="{E907B35D-D9B6-F4B1-4456-9F943C082CD1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49" creationId="{19F4560F-3E3A-D54F-60DF-6961484FD406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53" creationId="{B20A2408-B88F-DD45-2C24-BC3ED2BED7DD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58" creationId="{32B4516E-6343-AEE3-2DB4-9409A911240E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59" creationId="{C5918D72-CF4F-23E4-27D3-D8ADE9CFB404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60" creationId="{029A6278-8390-BAEF-923F-D4E9EA6904AD}"/>
          </ac:spMkLst>
        </pc:spChg>
        <pc:spChg chg="del">
          <ac:chgData name="Craig Gallen" userId="ae911875-7e11-4a05-af78-bbb0a34afcda" providerId="ADAL" clId="{F828305E-FA1C-432E-BCCF-C22C6ADA582E}" dt="2023-06-13T08:23:33.664" v="262" actId="21"/>
          <ac:spMkLst>
            <pc:docMk/>
            <pc:sldMk cId="1046664899" sldId="8172"/>
            <ac:spMk id="1062" creationId="{2D514454-5C35-5B69-CADC-53CA7B5CEB79}"/>
          </ac:spMkLst>
        </pc:s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20" creationId="{4ABAE241-D76F-CF1E-8906-3F7829F0AD3B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24" creationId="{23A9B6DB-78A2-85B4-D4B4-4FEE0430EFCE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28" creationId="{F71A8AAA-F13D-F43E-4427-AF947EBA0731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30" creationId="{F705AAC0-F83E-FF33-9FB1-5792C32CF1D5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31" creationId="{C8D180C3-2F98-7D5B-B5A4-517DC01F4DFA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40" creationId="{F4005247-C8AE-7C97-8228-2E1C0BA38C7E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55" creationId="{94A95B0C-0585-F357-278D-BFBFB12BF93E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59" creationId="{54738719-0CD4-EA90-7937-78EE6909F365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62" creationId="{872CB4DC-11FA-A15B-AA68-A95D0C46D9C1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1030" creationId="{C1C5405E-3BFC-1202-961A-AECA54AD7E9D}"/>
          </ac:grpSpMkLst>
        </pc:grpChg>
        <pc:grpChg chg="del">
          <ac:chgData name="Craig Gallen" userId="ae911875-7e11-4a05-af78-bbb0a34afcda" providerId="ADAL" clId="{F828305E-FA1C-432E-BCCF-C22C6ADA582E}" dt="2023-06-13T08:23:33.664" v="262" actId="21"/>
          <ac:grpSpMkLst>
            <pc:docMk/>
            <pc:sldMk cId="1046664899" sldId="8172"/>
            <ac:grpSpMk id="1045" creationId="{CCAF65C1-80BA-69D5-4496-05D7E8C014CE}"/>
          </ac:grpSpMkLst>
        </pc:grpChg>
        <pc:picChg chg="del">
          <ac:chgData name="Craig Gallen" userId="ae911875-7e11-4a05-af78-bbb0a34afcda" providerId="ADAL" clId="{F828305E-FA1C-432E-BCCF-C22C6ADA582E}" dt="2023-06-13T08:23:33.664" v="262" actId="21"/>
          <ac:picMkLst>
            <pc:docMk/>
            <pc:sldMk cId="1046664899" sldId="8172"/>
            <ac:picMk id="18" creationId="{9D0A4317-D7A7-9694-178B-8E751EEF17AD}"/>
          </ac:picMkLst>
        </pc:pic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44" creationId="{A639C426-17DB-9538-E1EE-9428F12CECDD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47" creationId="{4718AC77-67BA-E630-5236-F2E6A79A8D7C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50" creationId="{573B9AA4-B590-EF32-CD1F-B9154E1933B0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53" creationId="{6B202CC9-771D-0C83-95A0-C53F334250D7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56" creationId="{9EE6AADA-F728-742B-570E-3E196FBFFCC3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24" creationId="{313A4178-2F04-CD2A-07E0-51C95D937C73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28" creationId="{07D5E99D-882E-07EA-6816-458A301FA874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36" creationId="{248ADCA4-E855-5D86-456B-80E3AB3C9CFA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44" creationId="{88A41462-8353-D037-9EBC-866F4BE93E40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46" creationId="{01B20862-6AB6-531E-85E8-7BD72082F9FE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47" creationId="{251F300D-6BA0-BAEB-D21F-AADDE4649817}"/>
          </ac:cxnSpMkLst>
        </pc:cxnChg>
        <pc:cxnChg chg="del">
          <ac:chgData name="Craig Gallen" userId="ae911875-7e11-4a05-af78-bbb0a34afcda" providerId="ADAL" clId="{F828305E-FA1C-432E-BCCF-C22C6ADA582E}" dt="2023-06-13T08:23:33.664" v="262" actId="21"/>
          <ac:cxnSpMkLst>
            <pc:docMk/>
            <pc:sldMk cId="1046664899" sldId="8172"/>
            <ac:cxnSpMk id="1050" creationId="{F8A300A6-6F88-BD85-663D-2AC44AF23F06}"/>
          </ac:cxnSpMkLst>
        </pc:cxnChg>
      </pc:sldChg>
      <pc:sldChg chg="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2897207009" sldId="2147308148"/>
        </pc:sldMkLst>
      </pc:sldChg>
      <pc:sldChg chg="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655883332" sldId="2147308184"/>
        </pc:sldMkLst>
        <pc:spChg chg="mod">
          <ac:chgData name="Craig Gallen" userId="ae911875-7e11-4a05-af78-bbb0a34afcda" providerId="ADAL" clId="{F828305E-FA1C-432E-BCCF-C22C6ADA582E}" dt="2023-06-13T08:11:17.787" v="1" actId="27636"/>
          <ac:spMkLst>
            <pc:docMk/>
            <pc:sldMk cId="2655883332" sldId="2147308184"/>
            <ac:spMk id="7" creationId="{B0C860DF-8A32-0D50-8142-5F410E286490}"/>
          </ac:spMkLst>
        </pc:sp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378197230" sldId="2147308185"/>
        </pc:sldMkLst>
        <pc:spChg chg="del">
          <ac:chgData name="Craig Gallen" userId="ae911875-7e11-4a05-af78-bbb0a34afcda" providerId="ADAL" clId="{F828305E-FA1C-432E-BCCF-C22C6ADA582E}" dt="2023-06-13T08:26:29.144" v="337" actId="21"/>
          <ac:spMkLst>
            <pc:docMk/>
            <pc:sldMk cId="2378197230" sldId="2147308185"/>
            <ac:spMk id="5" creationId="{5986C9BE-55F3-FF8F-1CF8-BB7CB9A06551}"/>
          </ac:spMkLst>
        </pc:spChg>
        <pc:grpChg chg="del">
          <ac:chgData name="Craig Gallen" userId="ae911875-7e11-4a05-af78-bbb0a34afcda" providerId="ADAL" clId="{F828305E-FA1C-432E-BCCF-C22C6ADA582E}" dt="2023-06-13T08:26:29.144" v="337" actId="21"/>
          <ac:grpSpMkLst>
            <pc:docMk/>
            <pc:sldMk cId="2378197230" sldId="2147308185"/>
            <ac:grpSpMk id="11" creationId="{F4C1C0EE-9E82-9736-6834-6E49D307EBA0}"/>
          </ac:grpSpMkLst>
        </pc:grpChg>
        <pc:picChg chg="del">
          <ac:chgData name="Craig Gallen" userId="ae911875-7e11-4a05-af78-bbb0a34afcda" providerId="ADAL" clId="{F828305E-FA1C-432E-BCCF-C22C6ADA582E}" dt="2023-06-13T08:26:29.144" v="337" actId="21"/>
          <ac:picMkLst>
            <pc:docMk/>
            <pc:sldMk cId="2378197230" sldId="2147308185"/>
            <ac:picMk id="4" creationId="{0DC070B6-025A-AFF6-3426-34FD18C5DA5B}"/>
          </ac:picMkLst>
        </pc:pic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871433289" sldId="2147308186"/>
        </pc:sldMkLst>
        <pc:picChg chg="del">
          <ac:chgData name="Craig Gallen" userId="ae911875-7e11-4a05-af78-bbb0a34afcda" providerId="ADAL" clId="{F828305E-FA1C-432E-BCCF-C22C6ADA582E}" dt="2023-06-13T08:34:23.375" v="500" actId="21"/>
          <ac:picMkLst>
            <pc:docMk/>
            <pc:sldMk cId="2871433289" sldId="2147308186"/>
            <ac:picMk id="4" creationId="{4788254A-8D66-63DA-CFA9-DAC8C7D23205}"/>
          </ac:picMkLst>
        </pc:picChg>
      </pc:sldChg>
      <pc:sldChg chg="delSp add del">
        <pc:chgData name="Craig Gallen" userId="ae911875-7e11-4a05-af78-bbb0a34afcda" providerId="ADAL" clId="{F828305E-FA1C-432E-BCCF-C22C6ADA582E}" dt="2023-06-13T09:36:58.834" v="902" actId="2696"/>
        <pc:sldMkLst>
          <pc:docMk/>
          <pc:sldMk cId="1968310979" sldId="2147308187"/>
        </pc:sldMkLst>
        <pc:spChg chg="del">
          <ac:chgData name="Craig Gallen" userId="ae911875-7e11-4a05-af78-bbb0a34afcda" providerId="ADAL" clId="{F828305E-FA1C-432E-BCCF-C22C6ADA582E}" dt="2023-06-13T08:19:41.677" v="185" actId="21"/>
          <ac:spMkLst>
            <pc:docMk/>
            <pc:sldMk cId="1968310979" sldId="2147308187"/>
            <ac:spMk id="2" creationId="{96E1E34B-19C9-2BB8-8378-61FBBC5562F9}"/>
          </ac:spMkLst>
        </pc:spChg>
        <pc:spChg chg="del">
          <ac:chgData name="Craig Gallen" userId="ae911875-7e11-4a05-af78-bbb0a34afcda" providerId="ADAL" clId="{F828305E-FA1C-432E-BCCF-C22C6ADA582E}" dt="2023-06-13T08:19:41.677" v="185" actId="21"/>
          <ac:spMkLst>
            <pc:docMk/>
            <pc:sldMk cId="1968310979" sldId="2147308187"/>
            <ac:spMk id="3" creationId="{9FC417B3-2EE7-848B-5F09-B8BC02AB0B4C}"/>
          </ac:spMkLst>
        </pc:spChg>
        <pc:grpChg chg="del">
          <ac:chgData name="Craig Gallen" userId="ae911875-7e11-4a05-af78-bbb0a34afcda" providerId="ADAL" clId="{F828305E-FA1C-432E-BCCF-C22C6ADA582E}" dt="2023-06-13T08:19:41.677" v="185" actId="21"/>
          <ac:grpSpMkLst>
            <pc:docMk/>
            <pc:sldMk cId="1968310979" sldId="2147308187"/>
            <ac:grpSpMk id="8" creationId="{8822D206-4AA9-63C7-3617-06F81407F19E}"/>
          </ac:grpSpMkLst>
        </pc:grpChg>
        <pc:grpChg chg="del">
          <ac:chgData name="Craig Gallen" userId="ae911875-7e11-4a05-af78-bbb0a34afcda" providerId="ADAL" clId="{F828305E-FA1C-432E-BCCF-C22C6ADA582E}" dt="2023-06-13T08:19:41.677" v="185" actId="21"/>
          <ac:grpSpMkLst>
            <pc:docMk/>
            <pc:sldMk cId="1968310979" sldId="2147308187"/>
            <ac:grpSpMk id="13" creationId="{221E89C0-6370-4E99-C556-FE616B1AF303}"/>
          </ac:grpSpMkLst>
        </pc:grpChg>
        <pc:cxnChg chg="del">
          <ac:chgData name="Craig Gallen" userId="ae911875-7e11-4a05-af78-bbb0a34afcda" providerId="ADAL" clId="{F828305E-FA1C-432E-BCCF-C22C6ADA582E}" dt="2023-06-13T08:19:41.677" v="185" actId="21"/>
          <ac:cxnSpMkLst>
            <pc:docMk/>
            <pc:sldMk cId="1968310979" sldId="2147308187"/>
            <ac:cxnSpMk id="9" creationId="{C2126237-9500-F078-54BA-450FEA1DB1CD}"/>
          </ac:cxnSpMkLst>
        </pc:cxnChg>
        <pc:cxnChg chg="del">
          <ac:chgData name="Craig Gallen" userId="ae911875-7e11-4a05-af78-bbb0a34afcda" providerId="ADAL" clId="{F828305E-FA1C-432E-BCCF-C22C6ADA582E}" dt="2023-06-13T08:19:41.677" v="185" actId="21"/>
          <ac:cxnSpMkLst>
            <pc:docMk/>
            <pc:sldMk cId="1968310979" sldId="2147308187"/>
            <ac:cxnSpMk id="18" creationId="{A10A104B-E8F8-AA77-E2EA-47B4FA6AC8C7}"/>
          </ac:cxnSpMkLst>
        </pc:cxnChg>
      </pc:sldChg>
      <pc:sldChg chg="mod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3692488526" sldId="2147308188"/>
        </pc:sldMkLst>
        <pc:spChg chg="mod">
          <ac:chgData name="Craig Gallen" userId="ae911875-7e11-4a05-af78-bbb0a34afcda" providerId="ADAL" clId="{F828305E-FA1C-432E-BCCF-C22C6ADA582E}" dt="2023-06-13T08:11:17.809" v="2" actId="27636"/>
          <ac:spMkLst>
            <pc:docMk/>
            <pc:sldMk cId="3692488526" sldId="2147308188"/>
            <ac:spMk id="2" creationId="{0F7C8E89-B6C8-BAF4-7E1F-82A25F05B6D7}"/>
          </ac:spMkLst>
        </pc:sp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2802544358" sldId="2147308189"/>
        </pc:sldMkLst>
        <pc:spChg chg="del">
          <ac:chgData name="Craig Gallen" userId="ae911875-7e11-4a05-af78-bbb0a34afcda" providerId="ADAL" clId="{F828305E-FA1C-432E-BCCF-C22C6ADA582E}" dt="2023-06-13T08:30:17.231" v="419" actId="21"/>
          <ac:spMkLst>
            <pc:docMk/>
            <pc:sldMk cId="2802544358" sldId="2147308189"/>
            <ac:spMk id="16" creationId="{97A453FC-3A90-DEE3-BDC0-C35EA754F3F4}"/>
          </ac:spMkLst>
        </pc:spChg>
        <pc:spChg chg="del">
          <ac:chgData name="Craig Gallen" userId="ae911875-7e11-4a05-af78-bbb0a34afcda" providerId="ADAL" clId="{F828305E-FA1C-432E-BCCF-C22C6ADA582E}" dt="2023-06-13T08:30:17.231" v="419" actId="21"/>
          <ac:spMkLst>
            <pc:docMk/>
            <pc:sldMk cId="2802544358" sldId="2147308189"/>
            <ac:spMk id="17" creationId="{4893495D-1E1C-A79F-EE2E-FE9C073FDAA2}"/>
          </ac:spMkLst>
        </pc:spChg>
        <pc:picChg chg="del">
          <ac:chgData name="Craig Gallen" userId="ae911875-7e11-4a05-af78-bbb0a34afcda" providerId="ADAL" clId="{F828305E-FA1C-432E-BCCF-C22C6ADA582E}" dt="2023-06-13T08:30:17.231" v="419" actId="21"/>
          <ac:picMkLst>
            <pc:docMk/>
            <pc:sldMk cId="2802544358" sldId="2147308189"/>
            <ac:picMk id="4" creationId="{68B6B162-8466-F0FE-313A-1E6D38D6874E}"/>
          </ac:picMkLst>
        </pc:picChg>
        <pc:picChg chg="del">
          <ac:chgData name="Craig Gallen" userId="ae911875-7e11-4a05-af78-bbb0a34afcda" providerId="ADAL" clId="{F828305E-FA1C-432E-BCCF-C22C6ADA582E}" dt="2023-06-13T08:30:17.231" v="419" actId="21"/>
          <ac:picMkLst>
            <pc:docMk/>
            <pc:sldMk cId="2802544358" sldId="2147308189"/>
            <ac:picMk id="13" creationId="{D57C796C-7DA7-750C-870F-E80254B74CB2}"/>
          </ac:picMkLst>
        </pc:picChg>
        <pc:picChg chg="del">
          <ac:chgData name="Craig Gallen" userId="ae911875-7e11-4a05-af78-bbb0a34afcda" providerId="ADAL" clId="{F828305E-FA1C-432E-BCCF-C22C6ADA582E}" dt="2023-06-13T08:30:17.231" v="419" actId="21"/>
          <ac:picMkLst>
            <pc:docMk/>
            <pc:sldMk cId="2802544358" sldId="2147308189"/>
            <ac:picMk id="15" creationId="{40599165-4B15-6933-11E1-FC215A0F8379}"/>
          </ac:picMkLst>
        </pc:picChg>
      </pc:sldChg>
      <pc:sldChg chg="delSp add del mod">
        <pc:chgData name="Craig Gallen" userId="ae911875-7e11-4a05-af78-bbb0a34afcda" providerId="ADAL" clId="{F828305E-FA1C-432E-BCCF-C22C6ADA582E}" dt="2023-06-13T09:36:58.834" v="902" actId="2696"/>
        <pc:sldMkLst>
          <pc:docMk/>
          <pc:sldMk cId="0" sldId="2147308190"/>
        </pc:sldMkLst>
        <pc:picChg chg="del">
          <ac:chgData name="Craig Gallen" userId="ae911875-7e11-4a05-af78-bbb0a34afcda" providerId="ADAL" clId="{F828305E-FA1C-432E-BCCF-C22C6ADA582E}" dt="2023-06-13T08:35:37.541" v="531" actId="21"/>
          <ac:picMkLst>
            <pc:docMk/>
            <pc:sldMk cId="0" sldId="2147308190"/>
            <ac:picMk id="4" creationId="{F4AAD108-14B7-C8E7-EEDA-99C0DE26928B}"/>
          </ac:picMkLst>
        </pc:picChg>
      </pc:sldChg>
      <pc:sldChg chg="new del">
        <pc:chgData name="Craig Gallen" userId="ae911875-7e11-4a05-af78-bbb0a34afcda" providerId="ADAL" clId="{F828305E-FA1C-432E-BCCF-C22C6ADA582E}" dt="2023-06-13T08:12:50.490" v="27" actId="47"/>
        <pc:sldMkLst>
          <pc:docMk/>
          <pc:sldMk cId="399279206" sldId="2147308191"/>
        </pc:sldMkLst>
      </pc:sldChg>
      <pc:sldChg chg="addSp delSp modSp new mod">
        <pc:chgData name="Craig Gallen" userId="ae911875-7e11-4a05-af78-bbb0a34afcda" providerId="ADAL" clId="{F828305E-FA1C-432E-BCCF-C22C6ADA582E}" dt="2023-06-13T08:15:47.178" v="89"/>
        <pc:sldMkLst>
          <pc:docMk/>
          <pc:sldMk cId="836364110" sldId="2147308191"/>
        </pc:sldMkLst>
        <pc:spChg chg="mod">
          <ac:chgData name="Craig Gallen" userId="ae911875-7e11-4a05-af78-bbb0a34afcda" providerId="ADAL" clId="{F828305E-FA1C-432E-BCCF-C22C6ADA582E}" dt="2023-06-13T08:15:40.635" v="87" actId="20577"/>
          <ac:spMkLst>
            <pc:docMk/>
            <pc:sldMk cId="836364110" sldId="2147308191"/>
            <ac:spMk id="2" creationId="{B074C456-67A6-381C-2B5E-CDBD4EFF1902}"/>
          </ac:spMkLst>
        </pc:spChg>
        <pc:spChg chg="del">
          <ac:chgData name="Craig Gallen" userId="ae911875-7e11-4a05-af78-bbb0a34afcda" providerId="ADAL" clId="{F828305E-FA1C-432E-BCCF-C22C6ADA582E}" dt="2023-06-13T08:15:45.604" v="88" actId="478"/>
          <ac:spMkLst>
            <pc:docMk/>
            <pc:sldMk cId="836364110" sldId="2147308191"/>
            <ac:spMk id="5" creationId="{B9C2D8F1-F881-DA04-798F-B03433AF08B0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6" creationId="{4C767900-4A44-CCF6-3E94-C13911E96FAA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7" creationId="{54C07D5F-9586-7D11-ED87-0E96997F8FCC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8" creationId="{C50DBE28-74AC-FD0E-B7DF-F7B00685362C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9" creationId="{217D7220-EF20-A2C3-7438-B31E3BBE48E5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0" creationId="{79598C68-383D-EAFA-CC28-AB1974661D28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1" creationId="{DB021F56-6001-74AF-D345-267FF070038D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2" creationId="{930E6FA9-1A21-FB78-8D82-A920E4C64E57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3" creationId="{6DDA156C-D139-1B2A-1C7A-FD7E0B81EB71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4" creationId="{8E26E8DD-14E5-AE2A-C723-42BFE1DCA66D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5" creationId="{DE53B13F-5628-6AC8-5AC5-C67ED7EFA669}"/>
          </ac:spMkLst>
        </pc:spChg>
        <pc:spChg chg="add mod">
          <ac:chgData name="Craig Gallen" userId="ae911875-7e11-4a05-af78-bbb0a34afcda" providerId="ADAL" clId="{F828305E-FA1C-432E-BCCF-C22C6ADA582E}" dt="2023-06-13T08:15:47.178" v="89"/>
          <ac:spMkLst>
            <pc:docMk/>
            <pc:sldMk cId="836364110" sldId="2147308191"/>
            <ac:spMk id="16" creationId="{47077A50-E996-90FE-4C03-277B8E6E9301}"/>
          </ac:spMkLst>
        </pc:spChg>
      </pc:sldChg>
      <pc:sldChg chg="addSp delSp modSp new mod">
        <pc:chgData name="Craig Gallen" userId="ae911875-7e11-4a05-af78-bbb0a34afcda" providerId="ADAL" clId="{F828305E-FA1C-432E-BCCF-C22C6ADA582E}" dt="2023-06-13T08:16:47.709" v="133"/>
        <pc:sldMkLst>
          <pc:docMk/>
          <pc:sldMk cId="746917540" sldId="2147308192"/>
        </pc:sldMkLst>
        <pc:spChg chg="mod">
          <ac:chgData name="Craig Gallen" userId="ae911875-7e11-4a05-af78-bbb0a34afcda" providerId="ADAL" clId="{F828305E-FA1C-432E-BCCF-C22C6ADA582E}" dt="2023-06-13T08:16:40.927" v="131" actId="20577"/>
          <ac:spMkLst>
            <pc:docMk/>
            <pc:sldMk cId="746917540" sldId="2147308192"/>
            <ac:spMk id="2" creationId="{BC498BB6-AF24-FDA2-BABF-4539075B8EE4}"/>
          </ac:spMkLst>
        </pc:spChg>
        <pc:spChg chg="del">
          <ac:chgData name="Craig Gallen" userId="ae911875-7e11-4a05-af78-bbb0a34afcda" providerId="ADAL" clId="{F828305E-FA1C-432E-BCCF-C22C6ADA582E}" dt="2023-06-13T08:16:45.283" v="132" actId="478"/>
          <ac:spMkLst>
            <pc:docMk/>
            <pc:sldMk cId="746917540" sldId="2147308192"/>
            <ac:spMk id="5" creationId="{4D554427-C019-DA9F-F410-84FC337BEF64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7" creationId="{C71C4B3A-C8BA-3B88-FA58-85CE4FF38B02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10" creationId="{36F7E364-F116-608F-6009-CAEA6B7679E9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14" creationId="{B27ED428-B834-D0DA-02F9-788FA9839618}"/>
          </ac:spMkLst>
        </pc:spChg>
        <pc:spChg chg="add mod">
          <ac:chgData name="Craig Gallen" userId="ae911875-7e11-4a05-af78-bbb0a34afcda" providerId="ADAL" clId="{F828305E-FA1C-432E-BCCF-C22C6ADA582E}" dt="2023-06-13T08:16:47.709" v="133"/>
          <ac:spMkLst>
            <pc:docMk/>
            <pc:sldMk cId="746917540" sldId="2147308192"/>
            <ac:spMk id="15" creationId="{83F795A1-4EB2-A007-2F45-BD92CEC90693}"/>
          </ac:spMkLst>
        </pc:sp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6" creationId="{F46FF4CD-9D14-3923-53E3-2C3DF0D4285D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8" creationId="{5C1E287F-794B-7596-5301-3372A0CF1231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9" creationId="{845A058A-8C92-4FE5-2753-8BDF6EED4BC9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11" creationId="{9318ACC4-C35A-E029-CE7B-358B27DEF561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12" creationId="{0123011A-0A87-6E15-3190-6588C0C470F4}"/>
          </ac:picMkLst>
        </pc:picChg>
        <pc:picChg chg="add mod">
          <ac:chgData name="Craig Gallen" userId="ae911875-7e11-4a05-af78-bbb0a34afcda" providerId="ADAL" clId="{F828305E-FA1C-432E-BCCF-C22C6ADA582E}" dt="2023-06-13T08:16:47.709" v="133"/>
          <ac:picMkLst>
            <pc:docMk/>
            <pc:sldMk cId="746917540" sldId="2147308192"/>
            <ac:picMk id="13" creationId="{18774C9F-2EB0-9BAC-9945-A49E999B43B9}"/>
          </ac:picMkLst>
        </pc:picChg>
      </pc:sldChg>
      <pc:sldChg chg="addSp delSp modSp new mod chgLayout">
        <pc:chgData name="Craig Gallen" userId="ae911875-7e11-4a05-af78-bbb0a34afcda" providerId="ADAL" clId="{F828305E-FA1C-432E-BCCF-C22C6ADA582E}" dt="2023-06-13T09:30:12.106" v="879" actId="1076"/>
        <pc:sldMkLst>
          <pc:docMk/>
          <pc:sldMk cId="634791846" sldId="2147308193"/>
        </pc:sldMkLst>
        <pc:spChg chg="mod ord">
          <ac:chgData name="Craig Gallen" userId="ae911875-7e11-4a05-af78-bbb0a34afcda" providerId="ADAL" clId="{F828305E-FA1C-432E-BCCF-C22C6ADA582E}" dt="2023-06-13T09:29:02.636" v="862" actId="700"/>
          <ac:spMkLst>
            <pc:docMk/>
            <pc:sldMk cId="634791846" sldId="2147308193"/>
            <ac:spMk id="2" creationId="{DD289186-4A60-7CD6-802E-EBA11E64992F}"/>
          </ac:spMkLst>
        </pc:spChg>
        <pc:spChg chg="mod ord">
          <ac:chgData name="Craig Gallen" userId="ae911875-7e11-4a05-af78-bbb0a34afcda" providerId="ADAL" clId="{F828305E-FA1C-432E-BCCF-C22C6ADA582E}" dt="2023-06-13T09:29:02.636" v="862" actId="700"/>
          <ac:spMkLst>
            <pc:docMk/>
            <pc:sldMk cId="634791846" sldId="2147308193"/>
            <ac:spMk id="3" creationId="{68228924-2E59-0DBC-47AB-B98A54171BC2}"/>
          </ac:spMkLst>
        </pc:spChg>
        <pc:spChg chg="mod ord">
          <ac:chgData name="Craig Gallen" userId="ae911875-7e11-4a05-af78-bbb0a34afcda" providerId="ADAL" clId="{F828305E-FA1C-432E-BCCF-C22C6ADA582E}" dt="2023-06-13T09:29:02.636" v="862" actId="700"/>
          <ac:spMkLst>
            <pc:docMk/>
            <pc:sldMk cId="634791846" sldId="2147308193"/>
            <ac:spMk id="4" creationId="{CA8F0FBC-0D11-C670-E548-0A6F0F3C066D}"/>
          </ac:spMkLst>
        </pc:spChg>
        <pc:spChg chg="del">
          <ac:chgData name="Craig Gallen" userId="ae911875-7e11-4a05-af78-bbb0a34afcda" providerId="ADAL" clId="{F828305E-FA1C-432E-BCCF-C22C6ADA582E}" dt="2023-06-13T08:18:22.060" v="178" actId="478"/>
          <ac:spMkLst>
            <pc:docMk/>
            <pc:sldMk cId="634791846" sldId="2147308193"/>
            <ac:spMk id="5" creationId="{C532564D-692D-00DB-CB2C-E6B8240D7004}"/>
          </ac:spMkLst>
        </pc:spChg>
        <pc:spChg chg="add mod ord">
          <ac:chgData name="Craig Gallen" userId="ae911875-7e11-4a05-af78-bbb0a34afcda" providerId="ADAL" clId="{F828305E-FA1C-432E-BCCF-C22C6ADA582E}" dt="2023-06-13T09:29:54.870" v="876" actId="15"/>
          <ac:spMkLst>
            <pc:docMk/>
            <pc:sldMk cId="634791846" sldId="2147308193"/>
            <ac:spMk id="5" creationId="{CEE70BB7-6726-5FAE-417B-745E8264F7E8}"/>
          </ac:spMkLst>
        </pc:spChg>
        <pc:spChg chg="add del mod">
          <ac:chgData name="Craig Gallen" userId="ae911875-7e11-4a05-af78-bbb0a34afcda" providerId="ADAL" clId="{F828305E-FA1C-432E-BCCF-C22C6ADA582E}" dt="2023-06-13T09:28:57.884" v="861" actId="478"/>
          <ac:spMkLst>
            <pc:docMk/>
            <pc:sldMk cId="634791846" sldId="2147308193"/>
            <ac:spMk id="6" creationId="{6E9C42B4-8673-FA7E-A7FE-FA5F1927412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0" creationId="{82F51F1B-A4E6-FB6C-FF0D-56F58F87CBFD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1" creationId="{688FF345-7962-6A5A-7816-D3A68D0A406F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2" creationId="{BF8D1DF7-0617-2939-550B-11DFABACF213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3" creationId="{7A350C0F-4FE4-CF08-D974-C636ED9E61F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4" creationId="{30D41C4D-209F-4FCC-0BC4-6CB9D4F6BB5D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5" creationId="{5952F617-5E95-2851-BEB7-8D9BD175110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6" creationId="{CD5752F0-9F30-5D46-A151-E2E398A5D131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7" creationId="{62BC0E32-5577-1EE4-ADF9-3AA014B13D31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18" creationId="{93F0C24C-7B05-DDE6-8C4E-D41C3570029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1" creationId="{102C9F85-9725-9F43-7A28-18C83B544E9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2" creationId="{6A9FD97A-CE6C-9B75-9884-BE24186C85B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3" creationId="{BA7FBCD8-75E1-18A9-6DD3-EE99CAEE78D5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4" creationId="{1ECAD3AE-EE7E-0B25-FDFE-C3752B8E860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5" creationId="{498DFDDC-8EC7-30EE-AC38-103F10C8FF15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6" creationId="{351655E6-6F05-C5B7-26C8-040E87E42699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27" creationId="{24F359C6-6522-E9E3-5D07-51EF802CA02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0" creationId="{2ECA8682-9752-94DB-2367-D83B74705F48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2" creationId="{EF254486-C90D-A762-F247-4D6CA13BB10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3" creationId="{68A38B73-4331-3466-06FF-C561869057E7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34" creationId="{8FFA5F16-746D-5594-5121-AF0556B75289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0" creationId="{1C07F1C5-C585-6398-7144-BEA710D77A0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2" creationId="{4E771083-67B8-AC38-1C5A-2BCFB4718FA4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3" creationId="{E77BF001-5996-31CE-6B03-D5FABF70A4E1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4" creationId="{E42642FC-A3D3-C66A-ABF1-B00B8CCA15F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5" creationId="{7F7C5412-E738-5E85-6210-9FEE683C627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6" creationId="{2572DF2A-E0CC-EBF5-5F85-D4FFED009337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7" creationId="{FC857C9B-44F3-AE24-BE5B-B38BC87A4D3C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8" creationId="{5F982B12-D409-C04D-43AB-B9C1F9BF782D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49" creationId="{04CAF3E8-235F-DD15-2404-8C3A8A34FBB3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0" creationId="{F770D6F0-25CF-7358-C271-B32D2999B29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1" creationId="{FF4C7A34-02F7-2DAD-4767-F3692D0A576F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2" creationId="{D5604EE5-FE32-F901-84AE-E1B6A6EE7A7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5" creationId="{749478C3-27B7-4336-29F1-D3C3DCA9C81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59" creationId="{02DB9BD0-A66C-572F-D672-A69FED4AC8E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1" creationId="{2227B618-D856-26C6-82F5-C7255DDBE79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2" creationId="{1E83C9FC-9319-3319-E489-D6545A14E5EB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4" creationId="{2D9C801F-1331-0C90-1C6F-DA040B3658B6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5" creationId="{A4B4F28C-7B5A-DEF3-89EE-7B8A747BEFB2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6" creationId="{519A9CEA-C6DA-4F47-53F0-BB3423585A7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7" creationId="{CBE1D432-CD36-40C7-DFB2-C114F635B819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8" creationId="{ECD57DF6-2EA0-6137-D09E-FF01B42B2534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69" creationId="{A972FA01-54CC-C3CD-95FB-CD5ED349CD2A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70" creationId="{0E7D7F7D-4382-6B4B-D34F-6AE808C749AE}"/>
          </ac:spMkLst>
        </pc:spChg>
        <pc:spChg chg="mod">
          <ac:chgData name="Craig Gallen" userId="ae911875-7e11-4a05-af78-bbb0a34afcda" providerId="ADAL" clId="{F828305E-FA1C-432E-BCCF-C22C6ADA582E}" dt="2023-06-13T09:29:24.884" v="867" actId="1076"/>
          <ac:spMkLst>
            <pc:docMk/>
            <pc:sldMk cId="634791846" sldId="2147308193"/>
            <ac:spMk id="71" creationId="{6FFDAC09-5657-6FF4-2C11-2B2F47911772}"/>
          </ac:spMkLst>
        </pc:spChg>
        <pc:grpChg chg="add mod">
          <ac:chgData name="Craig Gallen" userId="ae911875-7e11-4a05-af78-bbb0a34afcda" providerId="ADAL" clId="{F828305E-FA1C-432E-BCCF-C22C6ADA582E}" dt="2023-06-13T09:29:24.884" v="867" actId="1076"/>
          <ac:grpSpMkLst>
            <pc:docMk/>
            <pc:sldMk cId="634791846" sldId="2147308193"/>
            <ac:grpSpMk id="8" creationId="{44935076-3EF9-299C-BAAB-07448954D652}"/>
          </ac:grpSpMkLst>
        </pc:grpChg>
        <pc:grpChg chg="mod">
          <ac:chgData name="Craig Gallen" userId="ae911875-7e11-4a05-af78-bbb0a34afcda" providerId="ADAL" clId="{F828305E-FA1C-432E-BCCF-C22C6ADA582E}" dt="2023-06-13T09:29:24.884" v="867" actId="1076"/>
          <ac:grpSpMkLst>
            <pc:docMk/>
            <pc:sldMk cId="634791846" sldId="2147308193"/>
            <ac:grpSpMk id="9" creationId="{C383504A-9A15-0DEC-D3C5-DD9FE83441DF}"/>
          </ac:grpSpMkLst>
        </pc:grpChg>
        <pc:picChg chg="add mod">
          <ac:chgData name="Craig Gallen" userId="ae911875-7e11-4a05-af78-bbb0a34afcda" providerId="ADAL" clId="{F828305E-FA1C-432E-BCCF-C22C6ADA582E}" dt="2023-06-13T09:30:04.586" v="878" actId="1076"/>
          <ac:picMkLst>
            <pc:docMk/>
            <pc:sldMk cId="634791846" sldId="2147308193"/>
            <ac:picMk id="7" creationId="{7029BF6F-0047-A8A3-B48D-70896DE2A6E2}"/>
          </ac:picMkLst>
        </pc:picChg>
        <pc:picChg chg="mod">
          <ac:chgData name="Craig Gallen" userId="ae911875-7e11-4a05-af78-bbb0a34afcda" providerId="ADAL" clId="{F828305E-FA1C-432E-BCCF-C22C6ADA582E}" dt="2023-06-13T09:29:24.884" v="867" actId="1076"/>
          <ac:picMkLst>
            <pc:docMk/>
            <pc:sldMk cId="634791846" sldId="2147308193"/>
            <ac:picMk id="72" creationId="{7016E282-43C1-D7AF-6E07-FD01A9EAEBCC}"/>
          </ac:picMkLst>
        </pc:picChg>
        <pc:picChg chg="add mod">
          <ac:chgData name="Craig Gallen" userId="ae911875-7e11-4a05-af78-bbb0a34afcda" providerId="ADAL" clId="{F828305E-FA1C-432E-BCCF-C22C6ADA582E}" dt="2023-06-13T09:30:12.106" v="879" actId="1076"/>
          <ac:picMkLst>
            <pc:docMk/>
            <pc:sldMk cId="634791846" sldId="2147308193"/>
            <ac:picMk id="73" creationId="{3199D3CA-BADD-95F8-A450-97D34A76961E}"/>
          </ac:picMkLst>
        </pc:pic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19" creationId="{1F8617B6-AFE1-D08E-2598-B2AE69736274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20" creationId="{9D8846F1-94EB-52F3-F97D-660CA52C7090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28" creationId="{531BB920-F851-C983-659C-DEBE3639D77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29" creationId="{5C67206F-4103-34C2-3C90-ED012D6A9442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1" creationId="{731E924F-CD6A-DBF5-2B87-4BE062A7DC34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5" creationId="{6D307D92-F4D7-20E2-38D2-81DA9A4C7BEE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6" creationId="{1D10E03A-CAD8-E2CC-8950-EF4B73D32097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7" creationId="{5F736B11-90C6-83E8-E9AC-9245F95F3B7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8" creationId="{6CA40444-CBF1-40DD-F8F8-281F58B292DA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39" creationId="{D55B5E3B-C443-7B91-5176-F85896EB4EE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41" creationId="{15290EF4-BAEC-060E-63FA-F23E42A0DEC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3" creationId="{84FBC5F1-BA3D-16A7-47E9-7F479135521D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4" creationId="{45920378-00E8-6E2D-6E04-4D03D25441A4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6" creationId="{9172273E-25D9-CBB4-4559-FEB8D9CD90E9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7" creationId="{EC9194A6-A845-2E67-3B79-943001030A15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58" creationId="{54E0A395-30C1-9ADF-7189-72D02F5ABCF1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60" creationId="{9FC01E34-62C1-A275-F572-BEEF43A637D6}"/>
          </ac:cxnSpMkLst>
        </pc:cxnChg>
        <pc:cxnChg chg="mod">
          <ac:chgData name="Craig Gallen" userId="ae911875-7e11-4a05-af78-bbb0a34afcda" providerId="ADAL" clId="{F828305E-FA1C-432E-BCCF-C22C6ADA582E}" dt="2023-06-13T09:29:24.884" v="867" actId="1076"/>
          <ac:cxnSpMkLst>
            <pc:docMk/>
            <pc:sldMk cId="634791846" sldId="2147308193"/>
            <ac:cxnSpMk id="63" creationId="{BAFBAEEB-E137-62E3-1DF9-0428475B933F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20:03.094" v="215"/>
        <pc:sldMkLst>
          <pc:docMk/>
          <pc:sldMk cId="3678473847" sldId="2147308194"/>
        </pc:sldMkLst>
        <pc:spChg chg="mod">
          <ac:chgData name="Craig Gallen" userId="ae911875-7e11-4a05-af78-bbb0a34afcda" providerId="ADAL" clId="{F828305E-FA1C-432E-BCCF-C22C6ADA582E}" dt="2023-06-13T08:19:58.290" v="213" actId="20577"/>
          <ac:spMkLst>
            <pc:docMk/>
            <pc:sldMk cId="3678473847" sldId="2147308194"/>
            <ac:spMk id="2" creationId="{2CDEEBD0-0C6F-27B5-1A26-10A94DFC98C9}"/>
          </ac:spMkLst>
        </pc:spChg>
        <pc:spChg chg="del">
          <ac:chgData name="Craig Gallen" userId="ae911875-7e11-4a05-af78-bbb0a34afcda" providerId="ADAL" clId="{F828305E-FA1C-432E-BCCF-C22C6ADA582E}" dt="2023-06-13T08:20:01.634" v="214" actId="478"/>
          <ac:spMkLst>
            <pc:docMk/>
            <pc:sldMk cId="3678473847" sldId="2147308194"/>
            <ac:spMk id="5" creationId="{FAD253C1-AE83-FF58-00AD-E9B7CDE41BE8}"/>
          </ac:spMkLst>
        </pc:spChg>
        <pc:spChg chg="mod">
          <ac:chgData name="Craig Gallen" userId="ae911875-7e11-4a05-af78-bbb0a34afcda" providerId="ADAL" clId="{F828305E-FA1C-432E-BCCF-C22C6ADA582E}" dt="2023-06-13T08:20:03.094" v="215"/>
          <ac:spMkLst>
            <pc:docMk/>
            <pc:sldMk cId="3678473847" sldId="2147308194"/>
            <ac:spMk id="12" creationId="{ABB18FDE-14CA-B013-3EF3-C7260777560A}"/>
          </ac:spMkLst>
        </pc:spChg>
        <pc:spChg chg="add mod">
          <ac:chgData name="Craig Gallen" userId="ae911875-7e11-4a05-af78-bbb0a34afcda" providerId="ADAL" clId="{F828305E-FA1C-432E-BCCF-C22C6ADA582E}" dt="2023-06-13T08:20:03.094" v="215"/>
          <ac:spMkLst>
            <pc:docMk/>
            <pc:sldMk cId="3678473847" sldId="2147308194"/>
            <ac:spMk id="14" creationId="{9748951D-4585-5FE9-A55D-9DAA2A5802E1}"/>
          </ac:spMkLst>
        </pc:spChg>
        <pc:spChg chg="add mod">
          <ac:chgData name="Craig Gallen" userId="ae911875-7e11-4a05-af78-bbb0a34afcda" providerId="ADAL" clId="{F828305E-FA1C-432E-BCCF-C22C6ADA582E}" dt="2023-06-13T08:20:03.094" v="215"/>
          <ac:spMkLst>
            <pc:docMk/>
            <pc:sldMk cId="3678473847" sldId="2147308194"/>
            <ac:spMk id="15" creationId="{EC0F9C95-B7D2-8886-B0B9-191BD5E578BB}"/>
          </ac:spMkLst>
        </pc:spChg>
        <pc:grpChg chg="add mod">
          <ac:chgData name="Craig Gallen" userId="ae911875-7e11-4a05-af78-bbb0a34afcda" providerId="ADAL" clId="{F828305E-FA1C-432E-BCCF-C22C6ADA582E}" dt="2023-06-13T08:20:03.094" v="215"/>
          <ac:grpSpMkLst>
            <pc:docMk/>
            <pc:sldMk cId="3678473847" sldId="2147308194"/>
            <ac:grpSpMk id="6" creationId="{A0832812-1F96-C33C-89FA-BFA85D8396A7}"/>
          </ac:grpSpMkLst>
        </pc:grpChg>
        <pc:grpChg chg="add mod">
          <ac:chgData name="Craig Gallen" userId="ae911875-7e11-4a05-af78-bbb0a34afcda" providerId="ADAL" clId="{F828305E-FA1C-432E-BCCF-C22C6ADA582E}" dt="2023-06-13T08:20:03.094" v="215"/>
          <ac:grpSpMkLst>
            <pc:docMk/>
            <pc:sldMk cId="3678473847" sldId="2147308194"/>
            <ac:grpSpMk id="10" creationId="{74DB62A6-8D5D-8D5E-B057-1776C9DD349E}"/>
          </ac:grpSpMkLst>
        </pc:grpChg>
        <pc:picChg chg="mod">
          <ac:chgData name="Craig Gallen" userId="ae911875-7e11-4a05-af78-bbb0a34afcda" providerId="ADAL" clId="{F828305E-FA1C-432E-BCCF-C22C6ADA582E}" dt="2023-06-13T08:20:03.094" v="215"/>
          <ac:picMkLst>
            <pc:docMk/>
            <pc:sldMk cId="3678473847" sldId="2147308194"/>
            <ac:picMk id="7" creationId="{102D454F-267E-A984-11D2-153D35101C34}"/>
          </ac:picMkLst>
        </pc:picChg>
        <pc:picChg chg="mod">
          <ac:chgData name="Craig Gallen" userId="ae911875-7e11-4a05-af78-bbb0a34afcda" providerId="ADAL" clId="{F828305E-FA1C-432E-BCCF-C22C6ADA582E}" dt="2023-06-13T08:20:03.094" v="215"/>
          <ac:picMkLst>
            <pc:docMk/>
            <pc:sldMk cId="3678473847" sldId="2147308194"/>
            <ac:picMk id="8" creationId="{AD788DE5-FFB4-676C-AEEB-A41F023DD480}"/>
          </ac:picMkLst>
        </pc:picChg>
        <pc:picChg chg="mod">
          <ac:chgData name="Craig Gallen" userId="ae911875-7e11-4a05-af78-bbb0a34afcda" providerId="ADAL" clId="{F828305E-FA1C-432E-BCCF-C22C6ADA582E}" dt="2023-06-13T08:20:03.094" v="215"/>
          <ac:picMkLst>
            <pc:docMk/>
            <pc:sldMk cId="3678473847" sldId="2147308194"/>
            <ac:picMk id="11" creationId="{458958ED-5CCE-C1D2-3C17-0B61B1BBC2E9}"/>
          </ac:picMkLst>
        </pc:picChg>
        <pc:cxnChg chg="add mod">
          <ac:chgData name="Craig Gallen" userId="ae911875-7e11-4a05-af78-bbb0a34afcda" providerId="ADAL" clId="{F828305E-FA1C-432E-BCCF-C22C6ADA582E}" dt="2023-06-13T08:20:03.094" v="215"/>
          <ac:cxnSpMkLst>
            <pc:docMk/>
            <pc:sldMk cId="3678473847" sldId="2147308194"/>
            <ac:cxnSpMk id="9" creationId="{524FE236-61FB-BE69-076D-4AAB801B2907}"/>
          </ac:cxnSpMkLst>
        </pc:cxnChg>
        <pc:cxnChg chg="add mod">
          <ac:chgData name="Craig Gallen" userId="ae911875-7e11-4a05-af78-bbb0a34afcda" providerId="ADAL" clId="{F828305E-FA1C-432E-BCCF-C22C6ADA582E}" dt="2023-06-13T08:20:03.094" v="215"/>
          <ac:cxnSpMkLst>
            <pc:docMk/>
            <pc:sldMk cId="3678473847" sldId="2147308194"/>
            <ac:cxnSpMk id="13" creationId="{65F263E2-1831-DD7B-EE29-65A9918A22AA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21:39.870" v="249"/>
        <pc:sldMkLst>
          <pc:docMk/>
          <pc:sldMk cId="2850934613" sldId="2147308195"/>
        </pc:sldMkLst>
        <pc:spChg chg="mod">
          <ac:chgData name="Craig Gallen" userId="ae911875-7e11-4a05-af78-bbb0a34afcda" providerId="ADAL" clId="{F828305E-FA1C-432E-BCCF-C22C6ADA582E}" dt="2023-06-13T08:21:32.605" v="247" actId="20577"/>
          <ac:spMkLst>
            <pc:docMk/>
            <pc:sldMk cId="2850934613" sldId="2147308195"/>
            <ac:spMk id="2" creationId="{232E1693-8AC6-5A19-D418-041C5C0120CF}"/>
          </ac:spMkLst>
        </pc:spChg>
        <pc:spChg chg="del">
          <ac:chgData name="Craig Gallen" userId="ae911875-7e11-4a05-af78-bbb0a34afcda" providerId="ADAL" clId="{F828305E-FA1C-432E-BCCF-C22C6ADA582E}" dt="2023-06-13T08:21:37.825" v="248" actId="478"/>
          <ac:spMkLst>
            <pc:docMk/>
            <pc:sldMk cId="2850934613" sldId="2147308195"/>
            <ac:spMk id="5" creationId="{FECCDB46-CABE-2D0B-9CFE-0BD8179A22AD}"/>
          </ac:spMkLst>
        </pc:spChg>
        <pc:picChg chg="add mod">
          <ac:chgData name="Craig Gallen" userId="ae911875-7e11-4a05-af78-bbb0a34afcda" providerId="ADAL" clId="{F828305E-FA1C-432E-BCCF-C22C6ADA582E}" dt="2023-06-13T08:21:39.870" v="249"/>
          <ac:picMkLst>
            <pc:docMk/>
            <pc:sldMk cId="2850934613" sldId="2147308195"/>
            <ac:picMk id="6" creationId="{3CD4A822-57F4-67DE-3F9B-4D3876F55CE4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8:22:34.687" v="261"/>
        <pc:sldMkLst>
          <pc:docMk/>
          <pc:sldMk cId="603481144" sldId="2147308196"/>
        </pc:sldMkLst>
        <pc:spChg chg="mod">
          <ac:chgData name="Craig Gallen" userId="ae911875-7e11-4a05-af78-bbb0a34afcda" providerId="ADAL" clId="{F828305E-FA1C-432E-BCCF-C22C6ADA582E}" dt="2023-06-13T08:22:24.603" v="259" actId="20577"/>
          <ac:spMkLst>
            <pc:docMk/>
            <pc:sldMk cId="603481144" sldId="2147308196"/>
            <ac:spMk id="2" creationId="{98FEC688-62D8-2842-A446-B78EF2097FFC}"/>
          </ac:spMkLst>
        </pc:spChg>
        <pc:spChg chg="del">
          <ac:chgData name="Craig Gallen" userId="ae911875-7e11-4a05-af78-bbb0a34afcda" providerId="ADAL" clId="{F828305E-FA1C-432E-BCCF-C22C6ADA582E}" dt="2023-06-13T08:22:32.659" v="260" actId="478"/>
          <ac:spMkLst>
            <pc:docMk/>
            <pc:sldMk cId="603481144" sldId="2147308196"/>
            <ac:spMk id="5" creationId="{FB83AEF2-9A46-0EFF-B2E9-6630A1BBB5EB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7" creationId="{718E91D8-8FF2-EA32-2015-A46A8EA5952E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8" creationId="{756F120A-BBE8-B8A0-03D5-B9224307FF7B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9" creationId="{D7DCD320-CB3D-BF4F-E735-57361955EFA5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0" creationId="{60B99745-60D9-1A17-ADB7-7F72CF00235C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1" creationId="{3AFF5C8C-28DA-705C-8831-F2D7537709BA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2" creationId="{EA73B484-DDBD-A341-41AA-FB5F7AA633F3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3" creationId="{7BF9A72E-A3B3-3604-752E-2B5AD1D248D6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4" creationId="{28593072-BB23-AC3E-78C6-81D84C40C89D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5" creationId="{88164F37-60E4-ADF5-EE58-5EA5DB8227DC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6" creationId="{3D9C9C45-C8D7-25E8-6FA4-980745BBDD42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7" creationId="{80E17E9F-AA67-F3F5-EBDA-4EEB3E4DD69A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8" creationId="{C69DB655-32DB-7B04-66D9-681406405CA0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19" creationId="{9B65DD88-F143-F70F-8AFC-FEFD81B5F5CC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20" creationId="{14B87B3D-995A-64C4-B1F3-0936F9B38883}"/>
          </ac:spMkLst>
        </pc:spChg>
        <pc:spChg chg="add mod">
          <ac:chgData name="Craig Gallen" userId="ae911875-7e11-4a05-af78-bbb0a34afcda" providerId="ADAL" clId="{F828305E-FA1C-432E-BCCF-C22C6ADA582E}" dt="2023-06-13T08:22:34.687" v="261"/>
          <ac:spMkLst>
            <pc:docMk/>
            <pc:sldMk cId="603481144" sldId="2147308196"/>
            <ac:spMk id="21" creationId="{817D5FF8-A716-3E45-FCC8-AE0EDDD8463F}"/>
          </ac:spMkLst>
        </pc:spChg>
        <pc:picChg chg="add mod">
          <ac:chgData name="Craig Gallen" userId="ae911875-7e11-4a05-af78-bbb0a34afcda" providerId="ADAL" clId="{F828305E-FA1C-432E-BCCF-C22C6ADA582E}" dt="2023-06-13T08:22:34.687" v="261"/>
          <ac:picMkLst>
            <pc:docMk/>
            <pc:sldMk cId="603481144" sldId="2147308196"/>
            <ac:picMk id="6" creationId="{DF8E995B-56A2-1B6F-091F-92BAB03F448C}"/>
          </ac:picMkLst>
        </pc:picChg>
      </pc:sldChg>
      <pc:sldChg chg="addSp delSp modSp new del mod">
        <pc:chgData name="Craig Gallen" userId="ae911875-7e11-4a05-af78-bbb0a34afcda" providerId="ADAL" clId="{F828305E-FA1C-432E-BCCF-C22C6ADA582E}" dt="2023-06-13T12:14:43.098" v="1830" actId="47"/>
        <pc:sldMkLst>
          <pc:docMk/>
          <pc:sldMk cId="1445183417" sldId="2147308197"/>
        </pc:sldMkLst>
        <pc:spChg chg="mod">
          <ac:chgData name="Craig Gallen" userId="ae911875-7e11-4a05-af78-bbb0a34afcda" providerId="ADAL" clId="{F828305E-FA1C-432E-BCCF-C22C6ADA582E}" dt="2023-06-13T08:24:01.027" v="307" actId="20577"/>
          <ac:spMkLst>
            <pc:docMk/>
            <pc:sldMk cId="1445183417" sldId="2147308197"/>
            <ac:spMk id="2" creationId="{83707E1D-58D1-1DEF-589F-256DC1918AE8}"/>
          </ac:spMkLst>
        </pc:spChg>
        <pc:spChg chg="del">
          <ac:chgData name="Craig Gallen" userId="ae911875-7e11-4a05-af78-bbb0a34afcda" providerId="ADAL" clId="{F828305E-FA1C-432E-BCCF-C22C6ADA582E}" dt="2023-06-13T08:24:06.031" v="308" actId="478"/>
          <ac:spMkLst>
            <pc:docMk/>
            <pc:sldMk cId="1445183417" sldId="2147308197"/>
            <ac:spMk id="5" creationId="{367E4385-65ED-3B69-F0ED-E68647B0EDF1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" creationId="{89E9E342-FEE2-224A-FE1C-4F781A0FD768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2" creationId="{EA823C90-9E84-3FFB-70D9-D04EA6E06F37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4" creationId="{E2C7E239-CB95-736A-9085-C4B20D84110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6" creationId="{A28E5900-41C3-69A0-7B4B-0074A68B7297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19" creationId="{269F3D87-EC26-31D8-9387-98BD0231FF7C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2" creationId="{801D81AD-E705-8A16-5294-5B2441142127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4" creationId="{4DC8E5B5-1586-D229-1D27-9728489C0E26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5" creationId="{159E8ACD-E6CF-7F2D-2BD4-29A54EE5EF31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27" creationId="{6CB58631-BAFF-EBA9-F577-504F4F01CCAF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36" creationId="{38F916D6-2AF8-12DC-DCC0-180A9A6D866F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37" creationId="{A2A9E291-30F4-BAF5-7F0B-402632893097}"/>
          </ac:spMkLst>
        </pc:spChg>
        <pc:spChg chg="add mod">
          <ac:chgData name="Craig Gallen" userId="ae911875-7e11-4a05-af78-bbb0a34afcda" providerId="ADAL" clId="{F828305E-FA1C-432E-BCCF-C22C6ADA582E}" dt="2023-06-13T09:06:17.106" v="645" actId="1076"/>
          <ac:spMkLst>
            <pc:docMk/>
            <pc:sldMk cId="1445183417" sldId="2147308197"/>
            <ac:spMk id="42" creationId="{A2FEE363-5BC9-F76D-0CD2-E2C07276B987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3" creationId="{25BCA99E-57B7-E6BE-6D5F-B7E039B0B3A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5" creationId="{0F3C1810-37E9-9FCB-1A85-2B895B1B3CA9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6" creationId="{401B848F-DD69-9647-5568-46900E40F57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7" creationId="{2F828ECB-E40C-693D-1978-6E8C98B79D81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48" creationId="{0AD5EBAA-D96E-26EB-1BF9-EB4401974C86}"/>
          </ac:spMkLst>
        </pc:spChg>
        <pc:spChg chg="mod topLvl">
          <ac:chgData name="Craig Gallen" userId="ae911875-7e11-4a05-af78-bbb0a34afcda" providerId="ADAL" clId="{F828305E-FA1C-432E-BCCF-C22C6ADA582E}" dt="2023-06-13T09:07:48.345" v="655" actId="164"/>
          <ac:spMkLst>
            <pc:docMk/>
            <pc:sldMk cId="1445183417" sldId="2147308197"/>
            <ac:spMk id="54" creationId="{2B6EEDD3-72BA-76A2-9192-D01A8BA14ACB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56" creationId="{2A3B271C-703D-A9B7-A8EB-A4E97D95B00F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59" creationId="{BB201BBB-4477-409F-7CF6-ABE3EC452063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2" creationId="{80868F08-A279-83C8-F30C-EB8BE21F1282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5" creationId="{88F76B35-3462-296D-4747-E2D25139D7C8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7" creationId="{3A68C8BE-6A7B-D5A8-3EA2-5E3714A3526C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69" creationId="{E19F5B37-AA29-EADB-8C77-6D177096A323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0" creationId="{4940FE1B-15E2-07BF-9C31-2404ED8E8896}"/>
          </ac:spMkLst>
        </pc:spChg>
        <pc:spChg chg="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1" creationId="{2D25021E-E3DA-CED4-778B-30A7C542C9D0}"/>
          </ac:spMkLst>
        </pc:spChg>
        <pc:spChg chg="add mod">
          <ac:chgData name="Craig Gallen" userId="ae911875-7e11-4a05-af78-bbb0a34afcda" providerId="ADAL" clId="{F828305E-FA1C-432E-BCCF-C22C6ADA582E}" dt="2023-06-13T08:24:08.081" v="309"/>
          <ac:spMkLst>
            <pc:docMk/>
            <pc:sldMk cId="1445183417" sldId="2147308197"/>
            <ac:spMk id="72" creationId="{6B6159C3-59C5-2763-0466-9E95CAB00B2A}"/>
          </ac:spMkLst>
        </pc:s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" creationId="{3A54F437-A991-5728-29C4-8A8B8DAA6007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9" creationId="{A43A047A-62D7-BEB2-794B-2617911745D6}"/>
          </ac:grpSpMkLst>
        </pc:grpChg>
        <pc:grpChg chg="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10" creationId="{89895B37-8CFE-6D14-9D22-123C053C0DA7}"/>
          </ac:grpSpMkLst>
        </pc:grpChg>
        <pc:grpChg chg="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11" creationId="{501B4BF8-059B-EEA3-01B3-ADA29475FB6C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18" creationId="{4AF24EB8-F653-A068-B31F-3D4624B0C64D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21" creationId="{3886C0F4-D09C-936C-51D2-8975F7755BA8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26" creationId="{8BFB7894-C431-A9DE-CA2B-9CA3BAD323DE}"/>
          </ac:grpSpMkLst>
        </pc:grpChg>
        <pc:grpChg chg="add del mod">
          <ac:chgData name="Craig Gallen" userId="ae911875-7e11-4a05-af78-bbb0a34afcda" providerId="ADAL" clId="{F828305E-FA1C-432E-BCCF-C22C6ADA582E}" dt="2023-06-13T09:07:21.002" v="652" actId="165"/>
          <ac:grpSpMkLst>
            <pc:docMk/>
            <pc:sldMk cId="1445183417" sldId="2147308197"/>
            <ac:grpSpMk id="49" creationId="{0A47BDED-D181-EDBB-D2D3-D5992570D610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55" creationId="{880C8016-BC3B-6E18-74BF-5D12D8640A77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58" creationId="{38375304-2117-974B-87D3-2881767310F3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1" creationId="{139DA5DC-2E98-3FDD-549F-9E52309F2B5C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4" creationId="{E5E26C8A-9B68-0565-DF42-C89C043D6037}"/>
          </ac:grpSpMkLst>
        </pc:grpChg>
        <pc:grpChg chg="add mod">
          <ac:chgData name="Craig Gallen" userId="ae911875-7e11-4a05-af78-bbb0a34afcda" providerId="ADAL" clId="{F828305E-FA1C-432E-BCCF-C22C6ADA582E}" dt="2023-06-13T08:24:08.081" v="309"/>
          <ac:grpSpMkLst>
            <pc:docMk/>
            <pc:sldMk cId="1445183417" sldId="2147308197"/>
            <ac:grpSpMk id="68" creationId="{D5DBC6EE-7B1E-F12B-C068-FF54BAF0C727}"/>
          </ac:grpSpMkLst>
        </pc:grpChg>
        <pc:grpChg chg="add mod">
          <ac:chgData name="Craig Gallen" userId="ae911875-7e11-4a05-af78-bbb0a34afcda" providerId="ADAL" clId="{F828305E-FA1C-432E-BCCF-C22C6ADA582E}" dt="2023-06-13T09:07:56.882" v="656" actId="1076"/>
          <ac:grpSpMkLst>
            <pc:docMk/>
            <pc:sldMk cId="1445183417" sldId="2147308197"/>
            <ac:grpSpMk id="73" creationId="{CA8284A4-1328-19AF-3632-8CDB05FDC76D}"/>
          </ac:grpSpMkLst>
        </pc:grp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8" creationId="{3D946DB7-4C50-A18B-4AD5-4EBDD60F13C1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13" creationId="{19D43611-6879-8100-28E8-A35F6E68C340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15" creationId="{28396CAC-F11F-34B9-88F5-5B2567FC4189}"/>
          </ac:picMkLst>
        </pc:picChg>
        <pc:picChg chg="add 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17" creationId="{E0FFB776-5FFF-619A-76AA-BD7919A78408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20" creationId="{3F77E08F-5700-C4BA-AAAA-BEFF9DB20BFF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23" creationId="{2865B638-6084-E3F4-636F-1403D279CC2F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28" creationId="{7477ED78-3F0D-8732-FA29-05E34D3A6794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0" creationId="{A0B8886A-0DE7-CE6A-95E4-58673DBFE912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1" creationId="{F4B983C5-6225-3DB7-1340-710A1641B73C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2" creationId="{A75513A9-8A32-9D45-9C64-53241DDB2F66}"/>
          </ac:picMkLst>
        </pc:picChg>
        <pc:picChg chg="mod topLvl">
          <ac:chgData name="Craig Gallen" userId="ae911875-7e11-4a05-af78-bbb0a34afcda" providerId="ADAL" clId="{F828305E-FA1C-432E-BCCF-C22C6ADA582E}" dt="2023-06-13T09:07:48.345" v="655" actId="164"/>
          <ac:picMkLst>
            <pc:docMk/>
            <pc:sldMk cId="1445183417" sldId="2147308197"/>
            <ac:picMk id="53" creationId="{60153EC0-B0BA-78FA-30A7-3FD1B77584E4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57" creationId="{34BD3904-C8A8-1FBF-5B9F-84E3BE9101E9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60" creationId="{ADC00210-1662-8E3B-0C3E-D54D38A09902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63" creationId="{4000729F-CE7A-FE8B-C7B9-D6B82F5D3E95}"/>
          </ac:picMkLst>
        </pc:picChg>
        <pc:picChg chg="mod">
          <ac:chgData name="Craig Gallen" userId="ae911875-7e11-4a05-af78-bbb0a34afcda" providerId="ADAL" clId="{F828305E-FA1C-432E-BCCF-C22C6ADA582E}" dt="2023-06-13T08:24:08.081" v="309"/>
          <ac:picMkLst>
            <pc:docMk/>
            <pc:sldMk cId="1445183417" sldId="2147308197"/>
            <ac:picMk id="66" creationId="{FE1BDCC1-A033-36E2-18BB-B31048C29F86}"/>
          </ac:picMkLst>
        </pc:picChg>
        <pc:cxnChg chg="add mod">
          <ac:chgData name="Craig Gallen" userId="ae911875-7e11-4a05-af78-bbb0a34afcda" providerId="ADAL" clId="{F828305E-FA1C-432E-BCCF-C22C6ADA582E}" dt="2023-06-13T09:06:47.143" v="648" actId="108"/>
          <ac:cxnSpMkLst>
            <pc:docMk/>
            <pc:sldMk cId="1445183417" sldId="2147308197"/>
            <ac:cxnSpMk id="29" creationId="{0886DEC1-F378-1FCA-CE85-17485CD1DA7A}"/>
          </ac:cxnSpMkLst>
        </pc:cxnChg>
        <pc:cxnChg chg="add mod">
          <ac:chgData name="Craig Gallen" userId="ae911875-7e11-4a05-af78-bbb0a34afcda" providerId="ADAL" clId="{F828305E-FA1C-432E-BCCF-C22C6ADA582E}" dt="2023-06-13T09:07:00.017" v="651" actId="108"/>
          <ac:cxnSpMkLst>
            <pc:docMk/>
            <pc:sldMk cId="1445183417" sldId="2147308197"/>
            <ac:cxnSpMk id="30" creationId="{9D34A715-1C70-4231-A420-E181209B6EA8}"/>
          </ac:cxnSpMkLst>
        </pc:cxnChg>
        <pc:cxnChg chg="add mod">
          <ac:chgData name="Craig Gallen" userId="ae911875-7e11-4a05-af78-bbb0a34afcda" providerId="ADAL" clId="{F828305E-FA1C-432E-BCCF-C22C6ADA582E}" dt="2023-06-13T09:06:55.888" v="650" actId="108"/>
          <ac:cxnSpMkLst>
            <pc:docMk/>
            <pc:sldMk cId="1445183417" sldId="2147308197"/>
            <ac:cxnSpMk id="31" creationId="{9D444319-1F3A-23E2-4F7B-74C6D236384B}"/>
          </ac:cxnSpMkLst>
        </pc:cxnChg>
        <pc:cxnChg chg="add mod">
          <ac:chgData name="Craig Gallen" userId="ae911875-7e11-4a05-af78-bbb0a34afcda" providerId="ADAL" clId="{F828305E-FA1C-432E-BCCF-C22C6ADA582E}" dt="2023-06-13T09:06:50.625" v="649" actId="108"/>
          <ac:cxnSpMkLst>
            <pc:docMk/>
            <pc:sldMk cId="1445183417" sldId="2147308197"/>
            <ac:cxnSpMk id="32" creationId="{757EA6DF-F474-B731-8A0F-C9888B9AEFB1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33" creationId="{BF175F2B-BC50-F742-626C-6E853A56BDE0}"/>
          </ac:cxnSpMkLst>
        </pc:cxnChg>
        <pc:cxnChg chg="add mod">
          <ac:chgData name="Craig Gallen" userId="ae911875-7e11-4a05-af78-bbb0a34afcda" providerId="ADAL" clId="{F828305E-FA1C-432E-BCCF-C22C6ADA582E}" dt="2023-06-13T09:08:18.338" v="658" actId="14100"/>
          <ac:cxnSpMkLst>
            <pc:docMk/>
            <pc:sldMk cId="1445183417" sldId="2147308197"/>
            <ac:cxnSpMk id="34" creationId="{BEAD869E-9C68-BE30-6A92-E0140C14CFFF}"/>
          </ac:cxnSpMkLst>
        </pc:cxnChg>
        <pc:cxnChg chg="add mod">
          <ac:chgData name="Craig Gallen" userId="ae911875-7e11-4a05-af78-bbb0a34afcda" providerId="ADAL" clId="{F828305E-FA1C-432E-BCCF-C22C6ADA582E}" dt="2023-06-13T09:08:24.571" v="659" actId="14100"/>
          <ac:cxnSpMkLst>
            <pc:docMk/>
            <pc:sldMk cId="1445183417" sldId="2147308197"/>
            <ac:cxnSpMk id="35" creationId="{96D440A9-C225-1B71-73E5-AAE8BF215349}"/>
          </ac:cxnSpMkLst>
        </pc:cxnChg>
        <pc:cxnChg chg="add mod">
          <ac:chgData name="Craig Gallen" userId="ae911875-7e11-4a05-af78-bbb0a34afcda" providerId="ADAL" clId="{F828305E-FA1C-432E-BCCF-C22C6ADA582E}" dt="2023-06-13T09:06:27.345" v="646" actId="14100"/>
          <ac:cxnSpMkLst>
            <pc:docMk/>
            <pc:sldMk cId="1445183417" sldId="2147308197"/>
            <ac:cxnSpMk id="38" creationId="{FEC7E3A7-6D17-00CD-BB02-81A4708CD520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39" creationId="{9127B3AD-23AE-4000-4DB3-43553379A63C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40" creationId="{0371CC7B-0E0F-7B2B-4873-0FBBCBEEA1F1}"/>
          </ac:cxnSpMkLst>
        </pc:cxnChg>
        <pc:cxnChg chg="add mod">
          <ac:chgData name="Craig Gallen" userId="ae911875-7e11-4a05-af78-bbb0a34afcda" providerId="ADAL" clId="{F828305E-FA1C-432E-BCCF-C22C6ADA582E}" dt="2023-06-13T08:24:08.081" v="309"/>
          <ac:cxnSpMkLst>
            <pc:docMk/>
            <pc:sldMk cId="1445183417" sldId="2147308197"/>
            <ac:cxnSpMk id="41" creationId="{765527AD-4CFF-804C-7FE3-43AFF2A1718C}"/>
          </ac:cxnSpMkLst>
        </pc:cxnChg>
        <pc:cxnChg chg="add mod">
          <ac:chgData name="Craig Gallen" userId="ae911875-7e11-4a05-af78-bbb0a34afcda" providerId="ADAL" clId="{F828305E-FA1C-432E-BCCF-C22C6ADA582E}" dt="2023-06-13T09:06:43.536" v="647" actId="108"/>
          <ac:cxnSpMkLst>
            <pc:docMk/>
            <pc:sldMk cId="1445183417" sldId="2147308197"/>
            <ac:cxnSpMk id="44" creationId="{CDA90093-185C-5052-3D37-600099098F97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30:38.360" v="441" actId="20577"/>
        <pc:sldMkLst>
          <pc:docMk/>
          <pc:sldMk cId="1552407702" sldId="2147308198"/>
        </pc:sldMkLst>
        <pc:spChg chg="mod">
          <ac:chgData name="Craig Gallen" userId="ae911875-7e11-4a05-af78-bbb0a34afcda" providerId="ADAL" clId="{F828305E-FA1C-432E-BCCF-C22C6ADA582E}" dt="2023-06-13T08:30:38.360" v="441" actId="20577"/>
          <ac:spMkLst>
            <pc:docMk/>
            <pc:sldMk cId="1552407702" sldId="2147308198"/>
            <ac:spMk id="2" creationId="{9BBB333D-BD1C-DA8B-AB69-0E24F49C9F56}"/>
          </ac:spMkLst>
        </pc:spChg>
        <pc:spChg chg="del">
          <ac:chgData name="Craig Gallen" userId="ae911875-7e11-4a05-af78-bbb0a34afcda" providerId="ADAL" clId="{F828305E-FA1C-432E-BCCF-C22C6ADA582E}" dt="2023-06-13T08:30:28.182" v="420" actId="478"/>
          <ac:spMkLst>
            <pc:docMk/>
            <pc:sldMk cId="1552407702" sldId="2147308198"/>
            <ac:spMk id="5" creationId="{9EE420E9-54A6-887D-D9BA-7E7947C452DE}"/>
          </ac:spMkLst>
        </pc:spChg>
        <pc:spChg chg="add mod">
          <ac:chgData name="Craig Gallen" userId="ae911875-7e11-4a05-af78-bbb0a34afcda" providerId="ADAL" clId="{F828305E-FA1C-432E-BCCF-C22C6ADA582E}" dt="2023-06-13T08:30:30.148" v="421"/>
          <ac:spMkLst>
            <pc:docMk/>
            <pc:sldMk cId="1552407702" sldId="2147308198"/>
            <ac:spMk id="7" creationId="{0D508A38-5800-5ACE-D19C-06630F4681D0}"/>
          </ac:spMkLst>
        </pc:spChg>
        <pc:spChg chg="add mod">
          <ac:chgData name="Craig Gallen" userId="ae911875-7e11-4a05-af78-bbb0a34afcda" providerId="ADAL" clId="{F828305E-FA1C-432E-BCCF-C22C6ADA582E}" dt="2023-06-13T08:30:30.148" v="421"/>
          <ac:spMkLst>
            <pc:docMk/>
            <pc:sldMk cId="1552407702" sldId="2147308198"/>
            <ac:spMk id="8" creationId="{5FEC09A3-2458-A4C8-4D29-4C9D07BA6E78}"/>
          </ac:spMkLst>
        </pc:spChg>
        <pc:picChg chg="add mod">
          <ac:chgData name="Craig Gallen" userId="ae911875-7e11-4a05-af78-bbb0a34afcda" providerId="ADAL" clId="{F828305E-FA1C-432E-BCCF-C22C6ADA582E}" dt="2023-06-13T08:30:30.148" v="421"/>
          <ac:picMkLst>
            <pc:docMk/>
            <pc:sldMk cId="1552407702" sldId="2147308198"/>
            <ac:picMk id="6" creationId="{E297C07F-8452-80C0-FD7B-A5A0411CC556}"/>
          </ac:picMkLst>
        </pc:picChg>
        <pc:picChg chg="add mod">
          <ac:chgData name="Craig Gallen" userId="ae911875-7e11-4a05-af78-bbb0a34afcda" providerId="ADAL" clId="{F828305E-FA1C-432E-BCCF-C22C6ADA582E}" dt="2023-06-13T08:30:30.148" v="421"/>
          <ac:picMkLst>
            <pc:docMk/>
            <pc:sldMk cId="1552407702" sldId="2147308198"/>
            <ac:picMk id="9" creationId="{79C10A56-C20C-5826-02E8-25125637E858}"/>
          </ac:picMkLst>
        </pc:picChg>
        <pc:picChg chg="add mod">
          <ac:chgData name="Craig Gallen" userId="ae911875-7e11-4a05-af78-bbb0a34afcda" providerId="ADAL" clId="{F828305E-FA1C-432E-BCCF-C22C6ADA582E}" dt="2023-06-13T08:30:30.148" v="421"/>
          <ac:picMkLst>
            <pc:docMk/>
            <pc:sldMk cId="1552407702" sldId="2147308198"/>
            <ac:picMk id="10" creationId="{3A1CF864-1F3D-E5B8-ECA9-6611433B39D9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9:09:18.185" v="660" actId="207"/>
        <pc:sldMkLst>
          <pc:docMk/>
          <pc:sldMk cId="3696863008" sldId="2147308199"/>
        </pc:sldMkLst>
        <pc:spChg chg="mod">
          <ac:chgData name="Craig Gallen" userId="ae911875-7e11-4a05-af78-bbb0a34afcda" providerId="ADAL" clId="{F828305E-FA1C-432E-BCCF-C22C6ADA582E}" dt="2023-06-13T08:27:50.996" v="414" actId="20577"/>
          <ac:spMkLst>
            <pc:docMk/>
            <pc:sldMk cId="3696863008" sldId="2147308199"/>
            <ac:spMk id="2" creationId="{45FB27C9-AEE1-E6B6-F983-37824902EF88}"/>
          </ac:spMkLst>
        </pc:spChg>
        <pc:spChg chg="del">
          <ac:chgData name="Craig Gallen" userId="ae911875-7e11-4a05-af78-bbb0a34afcda" providerId="ADAL" clId="{F828305E-FA1C-432E-BCCF-C22C6ADA582E}" dt="2023-06-13T08:27:58.071" v="415" actId="478"/>
          <ac:spMkLst>
            <pc:docMk/>
            <pc:sldMk cId="3696863008" sldId="2147308199"/>
            <ac:spMk id="5" creationId="{A1C88972-C074-9A07-7A18-2970C42AA830}"/>
          </ac:spMkLst>
        </pc:spChg>
        <pc:spChg chg="add mod">
          <ac:chgData name="Craig Gallen" userId="ae911875-7e11-4a05-af78-bbb0a34afcda" providerId="ADAL" clId="{F828305E-FA1C-432E-BCCF-C22C6ADA582E}" dt="2023-06-13T09:09:18.185" v="660" actId="207"/>
          <ac:spMkLst>
            <pc:docMk/>
            <pc:sldMk cId="3696863008" sldId="2147308199"/>
            <ac:spMk id="7" creationId="{A6DA0664-FEB6-849A-0771-E727B4238221}"/>
          </ac:spMkLst>
        </pc:spChg>
        <pc:picChg chg="add mod">
          <ac:chgData name="Craig Gallen" userId="ae911875-7e11-4a05-af78-bbb0a34afcda" providerId="ADAL" clId="{F828305E-FA1C-432E-BCCF-C22C6ADA582E}" dt="2023-06-13T08:28:23.162" v="417" actId="1076"/>
          <ac:picMkLst>
            <pc:docMk/>
            <pc:sldMk cId="3696863008" sldId="2147308199"/>
            <ac:picMk id="6" creationId="{2BB9DAA6-94A5-58B1-0235-32229E2B1FE3}"/>
          </ac:picMkLst>
        </pc:picChg>
      </pc:sldChg>
      <pc:sldChg chg="addSp delSp modSp new mod chgLayout">
        <pc:chgData name="Craig Gallen" userId="ae911875-7e11-4a05-af78-bbb0a34afcda" providerId="ADAL" clId="{F828305E-FA1C-432E-BCCF-C22C6ADA582E}" dt="2023-06-13T09:05:48.578" v="644" actId="14100"/>
        <pc:sldMkLst>
          <pc:docMk/>
          <pc:sldMk cId="3199604789" sldId="2147308200"/>
        </pc:sldMkLst>
        <pc:spChg chg="mod ord">
          <ac:chgData name="Craig Gallen" userId="ae911875-7e11-4a05-af78-bbb0a34afcda" providerId="ADAL" clId="{F828305E-FA1C-432E-BCCF-C22C6ADA582E}" dt="2023-06-13T09:05:27.345" v="640" actId="700"/>
          <ac:spMkLst>
            <pc:docMk/>
            <pc:sldMk cId="3199604789" sldId="2147308200"/>
            <ac:spMk id="2" creationId="{46509E6D-2528-0D9D-4221-3B4B6815D645}"/>
          </ac:spMkLst>
        </pc:spChg>
        <pc:spChg chg="mod ord">
          <ac:chgData name="Craig Gallen" userId="ae911875-7e11-4a05-af78-bbb0a34afcda" providerId="ADAL" clId="{F828305E-FA1C-432E-BCCF-C22C6ADA582E}" dt="2023-06-13T09:05:27.345" v="640" actId="700"/>
          <ac:spMkLst>
            <pc:docMk/>
            <pc:sldMk cId="3199604789" sldId="2147308200"/>
            <ac:spMk id="3" creationId="{D57BA497-8E94-2670-EC85-116FD2E4F024}"/>
          </ac:spMkLst>
        </pc:spChg>
        <pc:spChg chg="mod ord">
          <ac:chgData name="Craig Gallen" userId="ae911875-7e11-4a05-af78-bbb0a34afcda" providerId="ADAL" clId="{F828305E-FA1C-432E-BCCF-C22C6ADA582E}" dt="2023-06-13T09:05:27.345" v="640" actId="700"/>
          <ac:spMkLst>
            <pc:docMk/>
            <pc:sldMk cId="3199604789" sldId="2147308200"/>
            <ac:spMk id="4" creationId="{D5D77B2F-15E9-495F-8B72-F32CACFFC011}"/>
          </ac:spMkLst>
        </pc:spChg>
        <pc:spChg chg="add mod ord">
          <ac:chgData name="Craig Gallen" userId="ae911875-7e11-4a05-af78-bbb0a34afcda" providerId="ADAL" clId="{F828305E-FA1C-432E-BCCF-C22C6ADA582E}" dt="2023-06-13T09:05:48.578" v="644" actId="14100"/>
          <ac:spMkLst>
            <pc:docMk/>
            <pc:sldMk cId="3199604789" sldId="2147308200"/>
            <ac:spMk id="5" creationId="{1E1D56CB-1EEF-4045-A1C5-287561C38550}"/>
          </ac:spMkLst>
        </pc:spChg>
        <pc:spChg chg="del">
          <ac:chgData name="Craig Gallen" userId="ae911875-7e11-4a05-af78-bbb0a34afcda" providerId="ADAL" clId="{F828305E-FA1C-432E-BCCF-C22C6ADA582E}" dt="2023-06-13T08:26:50.723" v="362" actId="478"/>
          <ac:spMkLst>
            <pc:docMk/>
            <pc:sldMk cId="3199604789" sldId="2147308200"/>
            <ac:spMk id="5" creationId="{EC822698-63D9-118E-D656-A397331510E7}"/>
          </ac:spMkLst>
        </pc:spChg>
        <pc:spChg chg="add del mod">
          <ac:chgData name="Craig Gallen" userId="ae911875-7e11-4a05-af78-bbb0a34afcda" providerId="ADAL" clId="{F828305E-FA1C-432E-BCCF-C22C6ADA582E}" dt="2023-06-13T09:05:39.789" v="642" actId="478"/>
          <ac:spMkLst>
            <pc:docMk/>
            <pc:sldMk cId="3199604789" sldId="2147308200"/>
            <ac:spMk id="10" creationId="{E5D7267B-9D5C-807C-3E12-457520C811D9}"/>
          </ac:spMkLst>
        </pc:spChg>
        <pc:grpChg chg="add mod">
          <ac:chgData name="Craig Gallen" userId="ae911875-7e11-4a05-af78-bbb0a34afcda" providerId="ADAL" clId="{F828305E-FA1C-432E-BCCF-C22C6ADA582E}" dt="2023-06-13T08:26:52.738" v="363"/>
          <ac:grpSpMkLst>
            <pc:docMk/>
            <pc:sldMk cId="3199604789" sldId="2147308200"/>
            <ac:grpSpMk id="6" creationId="{9378D7E8-0EB3-5406-DBA6-0C32CC7F4B94}"/>
          </ac:grpSpMkLst>
        </pc:grpChg>
        <pc:picChg chg="mod">
          <ac:chgData name="Craig Gallen" userId="ae911875-7e11-4a05-af78-bbb0a34afcda" providerId="ADAL" clId="{F828305E-FA1C-432E-BCCF-C22C6ADA582E}" dt="2023-06-13T08:26:52.738" v="363"/>
          <ac:picMkLst>
            <pc:docMk/>
            <pc:sldMk cId="3199604789" sldId="2147308200"/>
            <ac:picMk id="7" creationId="{D52E955E-DF9A-7A4A-6B5F-419D8A5CEF3C}"/>
          </ac:picMkLst>
        </pc:picChg>
        <pc:picChg chg="mod">
          <ac:chgData name="Craig Gallen" userId="ae911875-7e11-4a05-af78-bbb0a34afcda" providerId="ADAL" clId="{F828305E-FA1C-432E-BCCF-C22C6ADA582E}" dt="2023-06-13T08:26:52.738" v="363"/>
          <ac:picMkLst>
            <pc:docMk/>
            <pc:sldMk cId="3199604789" sldId="2147308200"/>
            <ac:picMk id="8" creationId="{761C3305-3529-619B-68F0-EFC3DFC51CCB}"/>
          </ac:picMkLst>
        </pc:picChg>
        <pc:picChg chg="add mod">
          <ac:chgData name="Craig Gallen" userId="ae911875-7e11-4a05-af78-bbb0a34afcda" providerId="ADAL" clId="{F828305E-FA1C-432E-BCCF-C22C6ADA582E}" dt="2023-06-13T08:26:52.738" v="363"/>
          <ac:picMkLst>
            <pc:docMk/>
            <pc:sldMk cId="3199604789" sldId="2147308200"/>
            <ac:picMk id="9" creationId="{919B92CB-6663-BF85-D2C5-9C9D8B96C21A}"/>
          </ac:picMkLst>
        </pc:picChg>
      </pc:sldChg>
      <pc:sldChg chg="addSp delSp modSp new mod modClrScheme chgLayout">
        <pc:chgData name="Craig Gallen" userId="ae911875-7e11-4a05-af78-bbb0a34afcda" providerId="ADAL" clId="{F828305E-FA1C-432E-BCCF-C22C6ADA582E}" dt="2023-06-13T12:25:54.216" v="1853"/>
        <pc:sldMkLst>
          <pc:docMk/>
          <pc:sldMk cId="1170125838" sldId="2147308201"/>
        </pc:sldMkLst>
        <pc:spChg chg="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2" creationId="{7388BAD1-4CF0-4A29-8883-592AF16CC6BF}"/>
          </ac:spMkLst>
        </pc:spChg>
        <pc:spChg chg="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3" creationId="{3C444863-6F72-C558-7FEE-3ADFDA478685}"/>
          </ac:spMkLst>
        </pc:spChg>
        <pc:spChg chg="del mod ord">
          <ac:chgData name="Craig Gallen" userId="ae911875-7e11-4a05-af78-bbb0a34afcda" providerId="ADAL" clId="{F828305E-FA1C-432E-BCCF-C22C6ADA582E}" dt="2023-06-13T09:03:39.958" v="622" actId="478"/>
          <ac:spMkLst>
            <pc:docMk/>
            <pc:sldMk cId="1170125838" sldId="2147308201"/>
            <ac:spMk id="4" creationId="{6C026A6F-9DE0-9BF7-0A7E-443D1D9E44D1}"/>
          </ac:spMkLst>
        </pc:spChg>
        <pc:spChg chg="add mod">
          <ac:chgData name="Craig Gallen" userId="ae911875-7e11-4a05-af78-bbb0a34afcda" providerId="ADAL" clId="{F828305E-FA1C-432E-BCCF-C22C6ADA582E}" dt="2023-06-13T12:25:54.216" v="1853"/>
          <ac:spMkLst>
            <pc:docMk/>
            <pc:sldMk cId="1170125838" sldId="2147308201"/>
            <ac:spMk id="4" creationId="{6C7D43F9-02D9-EF47-27FC-5E16581070C3}"/>
          </ac:spMkLst>
        </pc:spChg>
        <pc:spChg chg="add 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5" creationId="{0BC97D53-8E1E-48E5-A5F6-0391F2E7C168}"/>
          </ac:spMkLst>
        </pc:spChg>
        <pc:spChg chg="del">
          <ac:chgData name="Craig Gallen" userId="ae911875-7e11-4a05-af78-bbb0a34afcda" providerId="ADAL" clId="{F828305E-FA1C-432E-BCCF-C22C6ADA582E}" dt="2023-06-13T08:25:47.118" v="335" actId="478"/>
          <ac:spMkLst>
            <pc:docMk/>
            <pc:sldMk cId="1170125838" sldId="2147308201"/>
            <ac:spMk id="5" creationId="{5B8D4263-48CB-1F76-AB47-80365E34A37D}"/>
          </ac:spMkLst>
        </pc:spChg>
        <pc:spChg chg="add mod ord">
          <ac:chgData name="Craig Gallen" userId="ae911875-7e11-4a05-af78-bbb0a34afcda" providerId="ADAL" clId="{F828305E-FA1C-432E-BCCF-C22C6ADA582E}" dt="2023-06-13T09:33:05.215" v="881" actId="700"/>
          <ac:spMkLst>
            <pc:docMk/>
            <pc:sldMk cId="1170125838" sldId="2147308201"/>
            <ac:spMk id="6" creationId="{FDF6215E-AA42-2CEE-EFBF-1942BD21E530}"/>
          </ac:spMkLst>
        </pc:spChg>
        <pc:spChg chg="add del mod">
          <ac:chgData name="Craig Gallen" userId="ae911875-7e11-4a05-af78-bbb0a34afcda" providerId="ADAL" clId="{F828305E-FA1C-432E-BCCF-C22C6ADA582E}" dt="2023-06-13T09:02:49.960" v="612" actId="478"/>
          <ac:spMkLst>
            <pc:docMk/>
            <pc:sldMk cId="1170125838" sldId="2147308201"/>
            <ac:spMk id="7" creationId="{F02437F8-CBA9-5C36-8B04-8C01AACBF919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8" creationId="{733E952F-C0BB-EA21-7746-E688C41B3A7E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9" creationId="{612F12E3-582B-450F-4163-61F023E2519C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0" creationId="{AF1CB840-2146-A4B1-1F2C-4965F45BBE0C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1" creationId="{46FEE6E2-C6AD-103D-6545-1F6F99D458EC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2" creationId="{93BC1B9F-5843-CD19-0361-64ADB39B0B76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3" creationId="{9EF4F7FA-0AF5-2E64-395E-9A9ADA703482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5" creationId="{1EAEE760-577F-CDE6-0C89-3F9B7739E83A}"/>
          </ac:spMkLst>
        </pc:spChg>
        <pc:spChg chg="add mod">
          <ac:chgData name="Craig Gallen" userId="ae911875-7e11-4a05-af78-bbb0a34afcda" providerId="ADAL" clId="{F828305E-FA1C-432E-BCCF-C22C6ADA582E}" dt="2023-06-13T09:03:58.442" v="625" actId="1076"/>
          <ac:spMkLst>
            <pc:docMk/>
            <pc:sldMk cId="1170125838" sldId="2147308201"/>
            <ac:spMk id="16" creationId="{88D06A14-E388-4769-34F7-C9EFFFBA5FD1}"/>
          </ac:spMkLst>
        </pc:spChg>
        <pc:cxnChg chg="add mod">
          <ac:chgData name="Craig Gallen" userId="ae911875-7e11-4a05-af78-bbb0a34afcda" providerId="ADAL" clId="{F828305E-FA1C-432E-BCCF-C22C6ADA582E}" dt="2023-06-13T09:03:58.442" v="625" actId="1076"/>
          <ac:cxnSpMkLst>
            <pc:docMk/>
            <pc:sldMk cId="1170125838" sldId="2147308201"/>
            <ac:cxnSpMk id="14" creationId="{4A80C0B3-8275-9EC8-C4DA-C419CB6C29FE}"/>
          </ac:cxnSpMkLst>
        </pc:cxnChg>
      </pc:sldChg>
      <pc:sldChg chg="new del">
        <pc:chgData name="Craig Gallen" userId="ae911875-7e11-4a05-af78-bbb0a34afcda" providerId="ADAL" clId="{F828305E-FA1C-432E-BCCF-C22C6ADA582E}" dt="2023-06-13T12:25:19.501" v="1852" actId="2696"/>
        <pc:sldMkLst>
          <pc:docMk/>
          <pc:sldMk cId="4293870550" sldId="2147308202"/>
        </pc:sldMkLst>
      </pc:sldChg>
      <pc:sldChg chg="new del">
        <pc:chgData name="Craig Gallen" userId="ae911875-7e11-4a05-af78-bbb0a34afcda" providerId="ADAL" clId="{F828305E-FA1C-432E-BCCF-C22C6ADA582E}" dt="2023-06-13T12:25:19.501" v="1852" actId="2696"/>
        <pc:sldMkLst>
          <pc:docMk/>
          <pc:sldMk cId="2763548534" sldId="2147308203"/>
        </pc:sldMkLst>
      </pc:sldChg>
      <pc:sldChg chg="addSp delSp modSp new mod">
        <pc:chgData name="Craig Gallen" userId="ae911875-7e11-4a05-af78-bbb0a34afcda" providerId="ADAL" clId="{F828305E-FA1C-432E-BCCF-C22C6ADA582E}" dt="2023-06-13T08:36:11.075" v="565" actId="1076"/>
        <pc:sldMkLst>
          <pc:docMk/>
          <pc:sldMk cId="625279562" sldId="2147308204"/>
        </pc:sldMkLst>
        <pc:spChg chg="mod">
          <ac:chgData name="Craig Gallen" userId="ae911875-7e11-4a05-af78-bbb0a34afcda" providerId="ADAL" clId="{F828305E-FA1C-432E-BCCF-C22C6ADA582E}" dt="2023-06-13T08:35:57.485" v="562" actId="20577"/>
          <ac:spMkLst>
            <pc:docMk/>
            <pc:sldMk cId="625279562" sldId="2147308204"/>
            <ac:spMk id="2" creationId="{D310EA06-B80F-430E-2072-8A08E65B630B}"/>
          </ac:spMkLst>
        </pc:spChg>
        <pc:spChg chg="del">
          <ac:chgData name="Craig Gallen" userId="ae911875-7e11-4a05-af78-bbb0a34afcda" providerId="ADAL" clId="{F828305E-FA1C-432E-BCCF-C22C6ADA582E}" dt="2023-06-13T08:36:02.995" v="563" actId="478"/>
          <ac:spMkLst>
            <pc:docMk/>
            <pc:sldMk cId="625279562" sldId="2147308204"/>
            <ac:spMk id="5" creationId="{03682ECD-4AC8-887E-378B-97905EF32C31}"/>
          </ac:spMkLst>
        </pc:spChg>
        <pc:picChg chg="add mod">
          <ac:chgData name="Craig Gallen" userId="ae911875-7e11-4a05-af78-bbb0a34afcda" providerId="ADAL" clId="{F828305E-FA1C-432E-BCCF-C22C6ADA582E}" dt="2023-06-13T08:36:11.075" v="565" actId="1076"/>
          <ac:picMkLst>
            <pc:docMk/>
            <pc:sldMk cId="625279562" sldId="2147308204"/>
            <ac:picMk id="6" creationId="{5D5EF686-94E2-5D9F-D361-156425472A85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8:34:55.025" v="530" actId="313"/>
        <pc:sldMkLst>
          <pc:docMk/>
          <pc:sldMk cId="4279526421" sldId="2147308205"/>
        </pc:sldMkLst>
        <pc:spChg chg="mod">
          <ac:chgData name="Craig Gallen" userId="ae911875-7e11-4a05-af78-bbb0a34afcda" providerId="ADAL" clId="{F828305E-FA1C-432E-BCCF-C22C6ADA582E}" dt="2023-06-13T08:34:55.025" v="530" actId="313"/>
          <ac:spMkLst>
            <pc:docMk/>
            <pc:sldMk cId="4279526421" sldId="2147308205"/>
            <ac:spMk id="2" creationId="{FF011620-F103-1C49-369B-57D9036A92C9}"/>
          </ac:spMkLst>
        </pc:spChg>
        <pc:spChg chg="del">
          <ac:chgData name="Craig Gallen" userId="ae911875-7e11-4a05-af78-bbb0a34afcda" providerId="ADAL" clId="{F828305E-FA1C-432E-BCCF-C22C6ADA582E}" dt="2023-06-13T08:34:46.631" v="528" actId="478"/>
          <ac:spMkLst>
            <pc:docMk/>
            <pc:sldMk cId="4279526421" sldId="2147308205"/>
            <ac:spMk id="5" creationId="{60385291-180A-85DE-665B-2C7E6DA0B76B}"/>
          </ac:spMkLst>
        </pc:spChg>
        <pc:picChg chg="add mod">
          <ac:chgData name="Craig Gallen" userId="ae911875-7e11-4a05-af78-bbb0a34afcda" providerId="ADAL" clId="{F828305E-FA1C-432E-BCCF-C22C6ADA582E}" dt="2023-06-13T08:34:49.154" v="529"/>
          <ac:picMkLst>
            <pc:docMk/>
            <pc:sldMk cId="4279526421" sldId="2147308205"/>
            <ac:picMk id="6" creationId="{986F4FD1-F7EA-1635-F555-7C0D461A2136}"/>
          </ac:picMkLst>
        </pc:picChg>
      </pc:sldChg>
      <pc:sldChg chg="addSp delSp modSp new mod">
        <pc:chgData name="Craig Gallen" userId="ae911875-7e11-4a05-af78-bbb0a34afcda" providerId="ADAL" clId="{F828305E-FA1C-432E-BCCF-C22C6ADA582E}" dt="2023-06-13T08:33:28.340" v="499"/>
        <pc:sldMkLst>
          <pc:docMk/>
          <pc:sldMk cId="2682703217" sldId="2147308206"/>
        </pc:sldMkLst>
        <pc:spChg chg="mod">
          <ac:chgData name="Craig Gallen" userId="ae911875-7e11-4a05-af78-bbb0a34afcda" providerId="ADAL" clId="{F828305E-FA1C-432E-BCCF-C22C6ADA582E}" dt="2023-06-13T08:33:22.235" v="497" actId="20577"/>
          <ac:spMkLst>
            <pc:docMk/>
            <pc:sldMk cId="2682703217" sldId="2147308206"/>
            <ac:spMk id="2" creationId="{C10B3E02-BA26-235A-3F97-B18BA728185E}"/>
          </ac:spMkLst>
        </pc:spChg>
        <pc:spChg chg="del">
          <ac:chgData name="Craig Gallen" userId="ae911875-7e11-4a05-af78-bbb0a34afcda" providerId="ADAL" clId="{F828305E-FA1C-432E-BCCF-C22C6ADA582E}" dt="2023-06-13T08:33:26.812" v="498" actId="478"/>
          <ac:spMkLst>
            <pc:docMk/>
            <pc:sldMk cId="2682703217" sldId="2147308206"/>
            <ac:spMk id="5" creationId="{9E4E9F4C-4826-E00F-A854-E3C755E451C5}"/>
          </ac:spMkLst>
        </pc:spChg>
        <pc:spChg chg="add mod">
          <ac:chgData name="Craig Gallen" userId="ae911875-7e11-4a05-af78-bbb0a34afcda" providerId="ADAL" clId="{F828305E-FA1C-432E-BCCF-C22C6ADA582E}" dt="2023-06-13T08:33:28.340" v="499"/>
          <ac:spMkLst>
            <pc:docMk/>
            <pc:sldMk cId="2682703217" sldId="2147308206"/>
            <ac:spMk id="6" creationId="{E460E085-D461-187D-8A8B-75BC1E4BBB63}"/>
          </ac:spMkLst>
        </pc:spChg>
        <pc:grpChg chg="add mod">
          <ac:chgData name="Craig Gallen" userId="ae911875-7e11-4a05-af78-bbb0a34afcda" providerId="ADAL" clId="{F828305E-FA1C-432E-BCCF-C22C6ADA582E}" dt="2023-06-13T08:33:28.340" v="499"/>
          <ac:grpSpMkLst>
            <pc:docMk/>
            <pc:sldMk cId="2682703217" sldId="2147308206"/>
            <ac:grpSpMk id="7" creationId="{B6C337D3-7C33-16CE-EF59-8201928AF47A}"/>
          </ac:grpSpMkLst>
        </pc:grpChg>
        <pc:picChg chg="mod">
          <ac:chgData name="Craig Gallen" userId="ae911875-7e11-4a05-af78-bbb0a34afcda" providerId="ADAL" clId="{F828305E-FA1C-432E-BCCF-C22C6ADA582E}" dt="2023-06-13T08:33:28.340" v="499"/>
          <ac:picMkLst>
            <pc:docMk/>
            <pc:sldMk cId="2682703217" sldId="2147308206"/>
            <ac:picMk id="9" creationId="{72CB2202-BFD8-591C-3656-11D7B2F2CA79}"/>
          </ac:picMkLst>
        </pc:picChg>
        <pc:cxnChg chg="mod">
          <ac:chgData name="Craig Gallen" userId="ae911875-7e11-4a05-af78-bbb0a34afcda" providerId="ADAL" clId="{F828305E-FA1C-432E-BCCF-C22C6ADA582E}" dt="2023-06-13T08:33:28.340" v="499"/>
          <ac:cxnSpMkLst>
            <pc:docMk/>
            <pc:sldMk cId="2682703217" sldId="2147308206"/>
            <ac:cxnSpMk id="8" creationId="{020DDE93-BB6D-E84C-F6D1-93DBBE990F46}"/>
          </ac:cxnSpMkLst>
        </pc:cxnChg>
        <pc:cxnChg chg="mod">
          <ac:chgData name="Craig Gallen" userId="ae911875-7e11-4a05-af78-bbb0a34afcda" providerId="ADAL" clId="{F828305E-FA1C-432E-BCCF-C22C6ADA582E}" dt="2023-06-13T08:33:28.340" v="499"/>
          <ac:cxnSpMkLst>
            <pc:docMk/>
            <pc:sldMk cId="2682703217" sldId="2147308206"/>
            <ac:cxnSpMk id="10" creationId="{21AE003C-35AD-197B-4134-B502132A64C0}"/>
          </ac:cxnSpMkLst>
        </pc:cxnChg>
      </pc:sldChg>
      <pc:sldChg chg="addSp delSp modSp new mod">
        <pc:chgData name="Craig Gallen" userId="ae911875-7e11-4a05-af78-bbb0a34afcda" providerId="ADAL" clId="{F828305E-FA1C-432E-BCCF-C22C6ADA582E}" dt="2023-06-13T08:32:08.369" v="480" actId="1076"/>
        <pc:sldMkLst>
          <pc:docMk/>
          <pc:sldMk cId="3927459601" sldId="2147308207"/>
        </pc:sldMkLst>
        <pc:spChg chg="mod">
          <ac:chgData name="Craig Gallen" userId="ae911875-7e11-4a05-af78-bbb0a34afcda" providerId="ADAL" clId="{F828305E-FA1C-432E-BCCF-C22C6ADA582E}" dt="2023-06-13T08:31:51.915" v="476" actId="20577"/>
          <ac:spMkLst>
            <pc:docMk/>
            <pc:sldMk cId="3927459601" sldId="2147308207"/>
            <ac:spMk id="2" creationId="{D37AC099-11D0-0E7A-2FCC-7AA883A2CF03}"/>
          </ac:spMkLst>
        </pc:spChg>
        <pc:spChg chg="del">
          <ac:chgData name="Craig Gallen" userId="ae911875-7e11-4a05-af78-bbb0a34afcda" providerId="ADAL" clId="{F828305E-FA1C-432E-BCCF-C22C6ADA582E}" dt="2023-06-13T08:31:55.701" v="477" actId="478"/>
          <ac:spMkLst>
            <pc:docMk/>
            <pc:sldMk cId="3927459601" sldId="2147308207"/>
            <ac:spMk id="5" creationId="{B93B1A58-0CE0-17C0-1E34-DEC7D7BB86E7}"/>
          </ac:spMkLst>
        </pc:spChg>
        <pc:spChg chg="add mod">
          <ac:chgData name="Craig Gallen" userId="ae911875-7e11-4a05-af78-bbb0a34afcda" providerId="ADAL" clId="{F828305E-FA1C-432E-BCCF-C22C6ADA582E}" dt="2023-06-13T08:32:08.369" v="480" actId="1076"/>
          <ac:spMkLst>
            <pc:docMk/>
            <pc:sldMk cId="3927459601" sldId="2147308207"/>
            <ac:spMk id="7" creationId="{A3166E49-8669-8821-891B-62590FB97F65}"/>
          </ac:spMkLst>
        </pc:spChg>
        <pc:picChg chg="add mod">
          <ac:chgData name="Craig Gallen" userId="ae911875-7e11-4a05-af78-bbb0a34afcda" providerId="ADAL" clId="{F828305E-FA1C-432E-BCCF-C22C6ADA582E}" dt="2023-06-13T08:32:08.369" v="480" actId="1076"/>
          <ac:picMkLst>
            <pc:docMk/>
            <pc:sldMk cId="3927459601" sldId="2147308207"/>
            <ac:picMk id="6" creationId="{373CB872-40B6-8F28-CA19-D6694FF06988}"/>
          </ac:picMkLst>
        </pc:picChg>
      </pc:sldChg>
      <pc:sldChg chg="addSp delSp modSp new mod modClrScheme chgLayout">
        <pc:chgData name="Craig Gallen" userId="ae911875-7e11-4a05-af78-bbb0a34afcda" providerId="ADAL" clId="{F828305E-FA1C-432E-BCCF-C22C6ADA582E}" dt="2023-06-13T09:28:13.224" v="859" actId="27636"/>
        <pc:sldMkLst>
          <pc:docMk/>
          <pc:sldMk cId="3366315230" sldId="2147308208"/>
        </pc:sldMkLst>
        <pc:spChg chg="mod ord">
          <ac:chgData name="Craig Gallen" userId="ae911875-7e11-4a05-af78-bbb0a34afcda" providerId="ADAL" clId="{F828305E-FA1C-432E-BCCF-C22C6ADA582E}" dt="2023-06-13T09:21:59.181" v="771" actId="700"/>
          <ac:spMkLst>
            <pc:docMk/>
            <pc:sldMk cId="3366315230" sldId="2147308208"/>
            <ac:spMk id="2" creationId="{900BEBA7-CE5C-BF3D-0E42-8296BBEE91B8}"/>
          </ac:spMkLst>
        </pc:spChg>
        <pc:spChg chg="mod ord">
          <ac:chgData name="Craig Gallen" userId="ae911875-7e11-4a05-af78-bbb0a34afcda" providerId="ADAL" clId="{F828305E-FA1C-432E-BCCF-C22C6ADA582E}" dt="2023-06-13T09:21:59.181" v="771" actId="700"/>
          <ac:spMkLst>
            <pc:docMk/>
            <pc:sldMk cId="3366315230" sldId="2147308208"/>
            <ac:spMk id="3" creationId="{89E7FABB-C4FD-B8D6-FE81-729CE881F030}"/>
          </ac:spMkLst>
        </pc:spChg>
        <pc:spChg chg="mod ord">
          <ac:chgData name="Craig Gallen" userId="ae911875-7e11-4a05-af78-bbb0a34afcda" providerId="ADAL" clId="{F828305E-FA1C-432E-BCCF-C22C6ADA582E}" dt="2023-06-13T09:21:59.181" v="771" actId="700"/>
          <ac:spMkLst>
            <pc:docMk/>
            <pc:sldMk cId="3366315230" sldId="2147308208"/>
            <ac:spMk id="4" creationId="{99C096A9-3F0B-E782-1AE5-AE3807183427}"/>
          </ac:spMkLst>
        </pc:spChg>
        <pc:spChg chg="del">
          <ac:chgData name="Craig Gallen" userId="ae911875-7e11-4a05-af78-bbb0a34afcda" providerId="ADAL" clId="{F828305E-FA1C-432E-BCCF-C22C6ADA582E}" dt="2023-06-13T09:00:16.818" v="602" actId="478"/>
          <ac:spMkLst>
            <pc:docMk/>
            <pc:sldMk cId="3366315230" sldId="2147308208"/>
            <ac:spMk id="5" creationId="{D61ED746-5BE5-9A44-68B4-1F4571C9C20C}"/>
          </ac:spMkLst>
        </pc:spChg>
        <pc:spChg chg="add del mod">
          <ac:chgData name="Craig Gallen" userId="ae911875-7e11-4a05-af78-bbb0a34afcda" providerId="ADAL" clId="{F828305E-FA1C-432E-BCCF-C22C6ADA582E}" dt="2023-06-13T09:21:27.841" v="766" actId="478"/>
          <ac:spMkLst>
            <pc:docMk/>
            <pc:sldMk cId="3366315230" sldId="2147308208"/>
            <ac:spMk id="6" creationId="{F88AA1B8-C45E-7DFF-B864-EDD3CCFD6F67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8" creationId="{79B0C1D3-5109-2C79-004A-B68D410CFA25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9" creationId="{9A2C5479-94A1-1E46-4B74-49C5BB6CF292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0" creationId="{FFA94770-13B5-8DB0-A50B-8EFD26FA61B4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1" creationId="{18449944-75CD-336A-BBFF-902446A41556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2" creationId="{663A84E7-5BE2-8E4E-2FF2-834D56AB63E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3" creationId="{0AC3EE16-38E7-DA8C-D3E4-8DC02BD77B19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4" creationId="{7534473D-147A-225C-7212-8D6AF62EF632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5" creationId="{5C5F9C45-3C61-8010-E470-9210CC8615EF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6" creationId="{BCF33765-3AE5-61A4-0EBC-457974ECE728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19" creationId="{E4344520-9666-E23E-ACB7-275D449BC7CA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1" creationId="{1EECBC47-FBD9-CDDF-66EE-330ADCE8663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3" creationId="{5168A8B8-A256-33BD-415C-5443AD070B9B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6" creationId="{F122F213-4695-D070-A91E-5A45F263055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7" creationId="{27639785-5EC3-D94B-6FE1-D5992D823753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28" creationId="{56CDE816-00EF-1C25-23F8-D084139ED170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0" creationId="{4E1D9AD5-210A-8CB4-7EB6-94DE6D7C51BB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2" creationId="{F6A10D3C-2A2D-4EE4-9154-7CF67A130AC7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3" creationId="{6D3B3FC8-07D5-136F-E719-079DF5174324}"/>
          </ac:spMkLst>
        </pc:spChg>
        <pc:spChg chg="mod topLvl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4" creationId="{8E8913B9-5F01-7C9A-328C-8E86E5B3C5AE}"/>
          </ac:spMkLst>
        </pc:spChg>
        <pc:spChg chg="mod">
          <ac:chgData name="Craig Gallen" userId="ae911875-7e11-4a05-af78-bbb0a34afcda" providerId="ADAL" clId="{F828305E-FA1C-432E-BCCF-C22C6ADA582E}" dt="2023-06-13T09:24:28.428" v="786" actId="165"/>
          <ac:spMkLst>
            <pc:docMk/>
            <pc:sldMk cId="3366315230" sldId="2147308208"/>
            <ac:spMk id="37" creationId="{58D7C378-6841-B20F-550F-EF5B9A6A4339}"/>
          </ac:spMkLst>
        </pc:spChg>
        <pc:spChg chg="add mod ord">
          <ac:chgData name="Craig Gallen" userId="ae911875-7e11-4a05-af78-bbb0a34afcda" providerId="ADAL" clId="{F828305E-FA1C-432E-BCCF-C22C6ADA582E}" dt="2023-06-13T09:28:13.224" v="859" actId="27636"/>
          <ac:spMkLst>
            <pc:docMk/>
            <pc:sldMk cId="3366315230" sldId="2147308208"/>
            <ac:spMk id="39" creationId="{C42E03F8-1F7F-8956-4438-C87E953BAA10}"/>
          </ac:spMkLst>
        </pc:spChg>
        <pc:spChg chg="add mod ord">
          <ac:chgData name="Craig Gallen" userId="ae911875-7e11-4a05-af78-bbb0a34afcda" providerId="ADAL" clId="{F828305E-FA1C-432E-BCCF-C22C6ADA582E}" dt="2023-06-13T09:22:38.833" v="778" actId="404"/>
          <ac:spMkLst>
            <pc:docMk/>
            <pc:sldMk cId="3366315230" sldId="2147308208"/>
            <ac:spMk id="40" creationId="{94F5B22B-8BDB-2DF9-8F41-59F0E32B8923}"/>
          </ac:spMkLst>
        </pc:spChg>
        <pc:grpChg chg="add del mod">
          <ac:chgData name="Craig Gallen" userId="ae911875-7e11-4a05-af78-bbb0a34afcda" providerId="ADAL" clId="{F828305E-FA1C-432E-BCCF-C22C6ADA582E}" dt="2023-06-13T09:24:50.315" v="790" actId="1076"/>
          <ac:grpSpMkLst>
            <pc:docMk/>
            <pc:sldMk cId="3366315230" sldId="2147308208"/>
            <ac:grpSpMk id="7" creationId="{31F2C08C-AF57-39E1-F69F-2092FCAEA221}"/>
          </ac:grpSpMkLst>
        </pc:grpChg>
        <pc:grpChg chg="mod topLvl">
          <ac:chgData name="Craig Gallen" userId="ae911875-7e11-4a05-af78-bbb0a34afcda" providerId="ADAL" clId="{F828305E-FA1C-432E-BCCF-C22C6ADA582E}" dt="2023-06-13T09:24:28.428" v="786" actId="165"/>
          <ac:grpSpMkLst>
            <pc:docMk/>
            <pc:sldMk cId="3366315230" sldId="2147308208"/>
            <ac:grpSpMk id="29" creationId="{2A1D51FF-C13B-988C-EFDC-153236712642}"/>
          </ac:grpSpMkLst>
        </pc:grp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17" creationId="{C98649D1-F3A3-F87F-6D0B-F4619205FBC1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18" creationId="{50F8FFFB-A77E-A0F1-EC66-CAF3AEE9F01F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0" creationId="{962B6EA8-476D-01D4-9DCC-CDCE1D31E135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2" creationId="{9ED99542-65C5-2A1A-5C00-B5E6DCBECBCA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4" creationId="{65E099D4-F8C3-C8E4-6EFC-82308D38F13F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25" creationId="{0EB5D37B-3F82-96B6-4A6D-3D01553AFD27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1" creationId="{391A23B0-6759-907B-5A29-127BD0B68EC7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5" creationId="{858BF7C4-B9F0-EC6E-3776-3722470E87AD}"/>
          </ac:cxnSpMkLst>
        </pc:cxnChg>
        <pc:cxnChg chg="mod topLvl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6" creationId="{8D605090-DCDE-2ED2-D128-7184553586C0}"/>
          </ac:cxnSpMkLst>
        </pc:cxnChg>
        <pc:cxnChg chg="mod">
          <ac:chgData name="Craig Gallen" userId="ae911875-7e11-4a05-af78-bbb0a34afcda" providerId="ADAL" clId="{F828305E-FA1C-432E-BCCF-C22C6ADA582E}" dt="2023-06-13T09:24:28.428" v="786" actId="165"/>
          <ac:cxnSpMkLst>
            <pc:docMk/>
            <pc:sldMk cId="3366315230" sldId="2147308208"/>
            <ac:cxnSpMk id="38" creationId="{3FB7B90D-F1D1-247B-0DDF-F3D0EFE0B320}"/>
          </ac:cxnSpMkLst>
        </pc:cxnChg>
      </pc:sldChg>
      <pc:sldChg chg="addSp delSp modSp new mod ord">
        <pc:chgData name="Craig Gallen" userId="ae911875-7e11-4a05-af78-bbb0a34afcda" providerId="ADAL" clId="{F828305E-FA1C-432E-BCCF-C22C6ADA582E}" dt="2023-06-13T09:19:59.981" v="762"/>
        <pc:sldMkLst>
          <pc:docMk/>
          <pc:sldMk cId="764397899" sldId="2147308209"/>
        </pc:sldMkLst>
        <pc:spChg chg="mod ord">
          <ac:chgData name="Craig Gallen" userId="ae911875-7e11-4a05-af78-bbb0a34afcda" providerId="ADAL" clId="{F828305E-FA1C-432E-BCCF-C22C6ADA582E}" dt="2023-06-13T09:14:37.171" v="700" actId="166"/>
          <ac:spMkLst>
            <pc:docMk/>
            <pc:sldMk cId="764397899" sldId="2147308209"/>
            <ac:spMk id="2" creationId="{73FBD0F1-101B-AD23-F2BE-4DAFACABCC4E}"/>
          </ac:spMkLst>
        </pc:spChg>
        <pc:spChg chg="del">
          <ac:chgData name="Craig Gallen" userId="ae911875-7e11-4a05-af78-bbb0a34afcda" providerId="ADAL" clId="{F828305E-FA1C-432E-BCCF-C22C6ADA582E}" dt="2023-06-13T09:12:26.575" v="662" actId="478"/>
          <ac:spMkLst>
            <pc:docMk/>
            <pc:sldMk cId="764397899" sldId="2147308209"/>
            <ac:spMk id="5" creationId="{96821138-CB02-3F9D-351D-B312B1D72F58}"/>
          </ac:spMkLst>
        </pc:spChg>
        <pc:spChg chg="add del mod">
          <ac:chgData name="Craig Gallen" userId="ae911875-7e11-4a05-af78-bbb0a34afcda" providerId="ADAL" clId="{F828305E-FA1C-432E-BCCF-C22C6ADA582E}" dt="2023-06-13T09:12:49.870" v="664"/>
          <ac:spMkLst>
            <pc:docMk/>
            <pc:sldMk cId="764397899" sldId="2147308209"/>
            <ac:spMk id="6" creationId="{2C5DBCC1-9260-C336-674F-2BA677EC9B13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0" creationId="{779C08B9-8CBE-52FD-58A1-05488BD396CF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1" creationId="{ACC03216-C280-52C9-AACA-16FE88E7C9D8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2" creationId="{780D887B-7BAF-55AB-27BA-A0B8874B2453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3" creationId="{3513CA7D-58D9-A8E7-E468-555C09A3056D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4" creationId="{15B804D0-B4DF-7102-D509-85C71768942F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5" creationId="{CD80D89B-A4BF-807C-1C2D-B70C2CA7D66E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6" creationId="{0A11FD78-9DD2-2B9E-E8C6-5E5EEB54F5B1}"/>
          </ac:spMkLst>
        </pc:spChg>
        <pc:spChg chg="mod">
          <ac:chgData name="Craig Gallen" userId="ae911875-7e11-4a05-af78-bbb0a34afcda" providerId="ADAL" clId="{F828305E-FA1C-432E-BCCF-C22C6ADA582E}" dt="2023-06-13T09:12:29.264" v="663"/>
          <ac:spMkLst>
            <pc:docMk/>
            <pc:sldMk cId="764397899" sldId="2147308209"/>
            <ac:spMk id="17" creationId="{CCE90FE2-C065-A4D8-3841-850BD95126FE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0" creationId="{813293A7-510E-47D9-EC29-D3FC9BC18FCF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1" creationId="{8F1ECAB9-48D5-9077-15CB-759A343FBCFB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2" creationId="{36FEEB5A-FB41-1A26-D9F3-2EA9B4F1A105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3" creationId="{B01F3568-0581-40E9-E1B3-E3AE74211E8D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4" creationId="{3637A7B6-007D-B421-04A9-7762BAD136E4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5" creationId="{47AF3594-8F82-A446-4516-F857ADE12DA3}"/>
          </ac:spMkLst>
        </pc:spChg>
        <pc:spChg chg="mod">
          <ac:chgData name="Craig Gallen" userId="ae911875-7e11-4a05-af78-bbb0a34afcda" providerId="ADAL" clId="{F828305E-FA1C-432E-BCCF-C22C6ADA582E}" dt="2023-06-13T09:14:32.178" v="699" actId="1076"/>
          <ac:spMkLst>
            <pc:docMk/>
            <pc:sldMk cId="764397899" sldId="2147308209"/>
            <ac:spMk id="26" creationId="{0255DD61-562F-5B87-BC6C-575AC5EB8A16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29" creationId="{2E6B5EBC-3721-75E2-50B5-1F192E549779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0" creationId="{F370336C-C20C-4610-C680-F8AFBB98CB3E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1" creationId="{3380CD87-BEAE-2E40-AAAE-F42B4C7BADCA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2" creationId="{49BB1A9B-E27E-3F35-D53D-74DB57869E3B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3" creationId="{30FC4A14-7E0B-F84C-FD80-E2DBF760BEA3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4" creationId="{3CDDF918-B37E-0BA8-EBE2-45CDF636A673}"/>
          </ac:spMkLst>
        </pc:spChg>
        <pc:spChg chg="mod">
          <ac:chgData name="Craig Gallen" userId="ae911875-7e11-4a05-af78-bbb0a34afcda" providerId="ADAL" clId="{F828305E-FA1C-432E-BCCF-C22C6ADA582E}" dt="2023-06-13T09:17:31.857" v="750"/>
          <ac:spMkLst>
            <pc:docMk/>
            <pc:sldMk cId="764397899" sldId="2147308209"/>
            <ac:spMk id="35" creationId="{B0BEF8F9-E156-14CC-7AB3-54C7A10B5C32}"/>
          </ac:spMkLst>
        </pc:spChg>
        <pc:spChg chg="add mod">
          <ac:chgData name="Craig Gallen" userId="ae911875-7e11-4a05-af78-bbb0a34afcda" providerId="ADAL" clId="{F828305E-FA1C-432E-BCCF-C22C6ADA582E}" dt="2023-06-13T09:18:31.995" v="756" actId="14100"/>
          <ac:spMkLst>
            <pc:docMk/>
            <pc:sldMk cId="764397899" sldId="2147308209"/>
            <ac:spMk id="37" creationId="{2C8A297B-67DF-0F2A-8CE3-30461B2A7F08}"/>
          </ac:spMkLst>
        </pc:spChg>
        <pc:grpChg chg="add del mod">
          <ac:chgData name="Craig Gallen" userId="ae911875-7e11-4a05-af78-bbb0a34afcda" providerId="ADAL" clId="{F828305E-FA1C-432E-BCCF-C22C6ADA582E}" dt="2023-06-13T09:12:49.870" v="664"/>
          <ac:grpSpMkLst>
            <pc:docMk/>
            <pc:sldMk cId="764397899" sldId="2147308209"/>
            <ac:grpSpMk id="7" creationId="{586E36CF-C844-E3E9-9FF1-DCC4A3A0D9E9}"/>
          </ac:grpSpMkLst>
        </pc:grpChg>
        <pc:grpChg chg="mod">
          <ac:chgData name="Craig Gallen" userId="ae911875-7e11-4a05-af78-bbb0a34afcda" providerId="ADAL" clId="{F828305E-FA1C-432E-BCCF-C22C6ADA582E}" dt="2023-06-13T09:12:29.264" v="663"/>
          <ac:grpSpMkLst>
            <pc:docMk/>
            <pc:sldMk cId="764397899" sldId="2147308209"/>
            <ac:grpSpMk id="9" creationId="{68189016-EEB6-0F15-7939-1407D6688E72}"/>
          </ac:grpSpMkLst>
        </pc:grpChg>
        <pc:grpChg chg="add del mod">
          <ac:chgData name="Craig Gallen" userId="ae911875-7e11-4a05-af78-bbb0a34afcda" providerId="ADAL" clId="{F828305E-FA1C-432E-BCCF-C22C6ADA582E}" dt="2023-06-13T09:17:30.724" v="749" actId="478"/>
          <ac:grpSpMkLst>
            <pc:docMk/>
            <pc:sldMk cId="764397899" sldId="2147308209"/>
            <ac:grpSpMk id="18" creationId="{F980B265-DA84-273C-7141-29D56CBD37DC}"/>
          </ac:grpSpMkLst>
        </pc:grpChg>
        <pc:grpChg chg="add mod">
          <ac:chgData name="Craig Gallen" userId="ae911875-7e11-4a05-af78-bbb0a34afcda" providerId="ADAL" clId="{F828305E-FA1C-432E-BCCF-C22C6ADA582E}" dt="2023-06-13T09:17:31.857" v="750"/>
          <ac:grpSpMkLst>
            <pc:docMk/>
            <pc:sldMk cId="764397899" sldId="2147308209"/>
            <ac:grpSpMk id="27" creationId="{15C28E5F-C64F-357F-C071-E9B993278C3E}"/>
          </ac:grpSpMkLst>
        </pc:grpChg>
        <pc:picChg chg="mod">
          <ac:chgData name="Craig Gallen" userId="ae911875-7e11-4a05-af78-bbb0a34afcda" providerId="ADAL" clId="{F828305E-FA1C-432E-BCCF-C22C6ADA582E}" dt="2023-06-13T09:12:29.264" v="663"/>
          <ac:picMkLst>
            <pc:docMk/>
            <pc:sldMk cId="764397899" sldId="2147308209"/>
            <ac:picMk id="8" creationId="{955A8270-FF27-3A0F-B123-44776358EF7F}"/>
          </ac:picMkLst>
        </pc:picChg>
        <pc:picChg chg="mod">
          <ac:chgData name="Craig Gallen" userId="ae911875-7e11-4a05-af78-bbb0a34afcda" providerId="ADAL" clId="{F828305E-FA1C-432E-BCCF-C22C6ADA582E}" dt="2023-06-13T09:14:32.178" v="699" actId="1076"/>
          <ac:picMkLst>
            <pc:docMk/>
            <pc:sldMk cId="764397899" sldId="2147308209"/>
            <ac:picMk id="19" creationId="{99FCC9EF-B5F9-9E3F-D307-899A107BC3CE}"/>
          </ac:picMkLst>
        </pc:picChg>
        <pc:picChg chg="mod">
          <ac:chgData name="Craig Gallen" userId="ae911875-7e11-4a05-af78-bbb0a34afcda" providerId="ADAL" clId="{F828305E-FA1C-432E-BCCF-C22C6ADA582E}" dt="2023-06-13T09:17:31.857" v="750"/>
          <ac:picMkLst>
            <pc:docMk/>
            <pc:sldMk cId="764397899" sldId="2147308209"/>
            <ac:picMk id="28" creationId="{8E63D5B3-5C08-B844-3D03-840C3BD1C84D}"/>
          </ac:picMkLst>
        </pc:picChg>
      </pc:sldChg>
      <pc:sldChg chg="addSp delSp modSp new mod ord">
        <pc:chgData name="Craig Gallen" userId="ae911875-7e11-4a05-af78-bbb0a34afcda" providerId="ADAL" clId="{F828305E-FA1C-432E-BCCF-C22C6ADA582E}" dt="2023-06-13T09:19:59.981" v="762"/>
        <pc:sldMkLst>
          <pc:docMk/>
          <pc:sldMk cId="4182885506" sldId="2147308210"/>
        </pc:sldMkLst>
        <pc:spChg chg="mod">
          <ac:chgData name="Craig Gallen" userId="ae911875-7e11-4a05-af78-bbb0a34afcda" providerId="ADAL" clId="{F828305E-FA1C-432E-BCCF-C22C6ADA582E}" dt="2023-06-13T09:16:48.803" v="744" actId="20577"/>
          <ac:spMkLst>
            <pc:docMk/>
            <pc:sldMk cId="4182885506" sldId="2147308210"/>
            <ac:spMk id="2" creationId="{2939D471-C1D8-0257-802C-D4E54AD640AB}"/>
          </ac:spMkLst>
        </pc:spChg>
        <pc:spChg chg="del">
          <ac:chgData name="Craig Gallen" userId="ae911875-7e11-4a05-af78-bbb0a34afcda" providerId="ADAL" clId="{F828305E-FA1C-432E-BCCF-C22C6ADA582E}" dt="2023-06-13T09:16:04.163" v="703" actId="478"/>
          <ac:spMkLst>
            <pc:docMk/>
            <pc:sldMk cId="4182885506" sldId="2147308210"/>
            <ac:spMk id="5" creationId="{D5B3A036-9FCC-7427-CD91-46F1D5E41349}"/>
          </ac:spMkLst>
        </pc:spChg>
        <pc:spChg chg="add mod">
          <ac:chgData name="Craig Gallen" userId="ae911875-7e11-4a05-af78-bbb0a34afcda" providerId="ADAL" clId="{F828305E-FA1C-432E-BCCF-C22C6ADA582E}" dt="2023-06-13T09:16:23.714" v="706" actId="1076"/>
          <ac:spMkLst>
            <pc:docMk/>
            <pc:sldMk cId="4182885506" sldId="2147308210"/>
            <ac:spMk id="6" creationId="{4BFE0385-1009-8264-2388-9A8210DD3803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0" creationId="{BE81EFDD-3341-7B15-91CE-A43D49E0BAD5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1" creationId="{8AD94618-896D-4137-AC38-84F5F5F8A9E0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2" creationId="{C0F1EE0C-59E5-8290-98BC-E79EB7A6522F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3" creationId="{223BFCC9-ECCF-634C-F216-61E66DCDF1BA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4" creationId="{28D38776-9D57-676E-B163-784037AA28D6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5" creationId="{BFFAE144-5A7D-8FAD-D17F-A52AD521BAB6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6" creationId="{F57ADFF7-51A5-CA2A-79BB-5F5BDB2A21DD}"/>
          </ac:spMkLst>
        </pc:spChg>
        <pc:spChg chg="mod">
          <ac:chgData name="Craig Gallen" userId="ae911875-7e11-4a05-af78-bbb0a34afcda" providerId="ADAL" clId="{F828305E-FA1C-432E-BCCF-C22C6ADA582E}" dt="2023-06-13T09:19:24.317" v="760" actId="14100"/>
          <ac:spMkLst>
            <pc:docMk/>
            <pc:sldMk cId="4182885506" sldId="2147308210"/>
            <ac:spMk id="17" creationId="{A176567B-00D2-2D9E-950D-09B4B088FC6D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0" creationId="{014FE649-434E-616E-30AC-EFBC210A642E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1" creationId="{5E133D0C-BE42-0B7E-30B4-C9EE5D0F4A8A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2" creationId="{AC337365-CCCF-07D7-E0F0-30E3E46A095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3" creationId="{CD8E3913-C40E-64E4-E860-656700DB55A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4" creationId="{A0F47952-432E-61D7-39B1-E68DA500B14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5" creationId="{B16C2271-2684-1CA2-3B67-774A84B9A29B}"/>
          </ac:spMkLst>
        </pc:spChg>
        <pc:spChg chg="mod">
          <ac:chgData name="Craig Gallen" userId="ae911875-7e11-4a05-af78-bbb0a34afcda" providerId="ADAL" clId="{F828305E-FA1C-432E-BCCF-C22C6ADA582E}" dt="2023-06-13T09:17:24.570" v="747" actId="1076"/>
          <ac:spMkLst>
            <pc:docMk/>
            <pc:sldMk cId="4182885506" sldId="2147308210"/>
            <ac:spMk id="26" creationId="{DE8CEC7B-91AE-037C-E3E0-E3D9CBB79C1C}"/>
          </ac:spMkLst>
        </pc:spChg>
        <pc:spChg chg="add mod">
          <ac:chgData name="Craig Gallen" userId="ae911875-7e11-4a05-af78-bbb0a34afcda" providerId="ADAL" clId="{F828305E-FA1C-432E-BCCF-C22C6ADA582E}" dt="2023-06-13T09:18:56.620" v="758" actId="1076"/>
          <ac:spMkLst>
            <pc:docMk/>
            <pc:sldMk cId="4182885506" sldId="2147308210"/>
            <ac:spMk id="27" creationId="{38C87A67-8F70-7079-64E3-A67F830BC5C1}"/>
          </ac:spMkLst>
        </pc:spChg>
        <pc:grpChg chg="add mod">
          <ac:chgData name="Craig Gallen" userId="ae911875-7e11-4a05-af78-bbb0a34afcda" providerId="ADAL" clId="{F828305E-FA1C-432E-BCCF-C22C6ADA582E}" dt="2023-06-13T09:19:24.317" v="760" actId="14100"/>
          <ac:grpSpMkLst>
            <pc:docMk/>
            <pc:sldMk cId="4182885506" sldId="2147308210"/>
            <ac:grpSpMk id="7" creationId="{94F68189-D09B-F9CB-45CD-DED4D2B7D80D}"/>
          </ac:grpSpMkLst>
        </pc:grpChg>
        <pc:grpChg chg="mod">
          <ac:chgData name="Craig Gallen" userId="ae911875-7e11-4a05-af78-bbb0a34afcda" providerId="ADAL" clId="{F828305E-FA1C-432E-BCCF-C22C6ADA582E}" dt="2023-06-13T09:19:24.317" v="760" actId="14100"/>
          <ac:grpSpMkLst>
            <pc:docMk/>
            <pc:sldMk cId="4182885506" sldId="2147308210"/>
            <ac:grpSpMk id="9" creationId="{48D66160-DAA6-8CED-E152-86300BDD086D}"/>
          </ac:grpSpMkLst>
        </pc:grpChg>
        <pc:grpChg chg="add del mod">
          <ac:chgData name="Craig Gallen" userId="ae911875-7e11-4a05-af78-bbb0a34afcda" providerId="ADAL" clId="{F828305E-FA1C-432E-BCCF-C22C6ADA582E}" dt="2023-06-13T09:17:26.959" v="748" actId="21"/>
          <ac:grpSpMkLst>
            <pc:docMk/>
            <pc:sldMk cId="4182885506" sldId="2147308210"/>
            <ac:grpSpMk id="18" creationId="{33B586B2-336F-346D-73C8-2FD3559DD61E}"/>
          </ac:grpSpMkLst>
        </pc:grpChg>
        <pc:picChg chg="mod">
          <ac:chgData name="Craig Gallen" userId="ae911875-7e11-4a05-af78-bbb0a34afcda" providerId="ADAL" clId="{F828305E-FA1C-432E-BCCF-C22C6ADA582E}" dt="2023-06-13T09:19:24.317" v="760" actId="14100"/>
          <ac:picMkLst>
            <pc:docMk/>
            <pc:sldMk cId="4182885506" sldId="2147308210"/>
            <ac:picMk id="8" creationId="{A33E78B7-813D-4ED8-AF66-C8B0B3788465}"/>
          </ac:picMkLst>
        </pc:picChg>
        <pc:picChg chg="mod">
          <ac:chgData name="Craig Gallen" userId="ae911875-7e11-4a05-af78-bbb0a34afcda" providerId="ADAL" clId="{F828305E-FA1C-432E-BCCF-C22C6ADA582E}" dt="2023-06-13T09:17:24.570" v="747" actId="1076"/>
          <ac:picMkLst>
            <pc:docMk/>
            <pc:sldMk cId="4182885506" sldId="2147308210"/>
            <ac:picMk id="19" creationId="{FAFF7ED3-07F6-B930-C5BB-5739B038819A}"/>
          </ac:picMkLst>
        </pc:picChg>
      </pc:sldChg>
      <pc:sldChg chg="new del">
        <pc:chgData name="Craig Gallen" userId="ae911875-7e11-4a05-af78-bbb0a34afcda" providerId="ADAL" clId="{F828305E-FA1C-432E-BCCF-C22C6ADA582E}" dt="2023-06-13T12:25:19.501" v="1852" actId="2696"/>
        <pc:sldMkLst>
          <pc:docMk/>
          <pc:sldMk cId="181764167" sldId="2147308211"/>
        </pc:sldMkLst>
      </pc:sldChg>
      <pc:sldChg chg="modSp add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109925572" sldId="2147308212"/>
        </pc:sldMkLst>
        <pc:grpChg chg="mod">
          <ac:chgData name="Craig Gallen" userId="ae911875-7e11-4a05-af78-bbb0a34afcda" providerId="ADAL" clId="{F828305E-FA1C-432E-BCCF-C22C6ADA582E}" dt="2023-06-13T12:10:55.173" v="1811" actId="14100"/>
          <ac:grpSpMkLst>
            <pc:docMk/>
            <pc:sldMk cId="109925572" sldId="2147308212"/>
            <ac:grpSpMk id="73" creationId="{CA8284A4-1328-19AF-3632-8CDB05FDC76D}"/>
          </ac:grpSpMkLst>
        </pc:grpChg>
      </pc:sldChg>
      <pc:sldChg chg="delSp new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1149758440" sldId="2147308213"/>
        </pc:sldMkLst>
        <pc:spChg chg="del">
          <ac:chgData name="Craig Gallen" userId="ae911875-7e11-4a05-af78-bbb0a34afcda" providerId="ADAL" clId="{F828305E-FA1C-432E-BCCF-C22C6ADA582E}" dt="2023-06-13T10:08:33.958" v="905" actId="478"/>
          <ac:spMkLst>
            <pc:docMk/>
            <pc:sldMk cId="1149758440" sldId="2147308213"/>
            <ac:spMk id="5" creationId="{B60BBAD2-86B0-2661-A5DF-4187C6219DB2}"/>
          </ac:spMkLst>
        </pc:spChg>
      </pc:sldChg>
      <pc:sldChg chg="addSp delSp modSp add del mod ord">
        <pc:chgData name="Craig Gallen" userId="ae911875-7e11-4a05-af78-bbb0a34afcda" providerId="ADAL" clId="{F828305E-FA1C-432E-BCCF-C22C6ADA582E}" dt="2023-06-13T12:25:19.501" v="1852" actId="2696"/>
        <pc:sldMkLst>
          <pc:docMk/>
          <pc:sldMk cId="3012403347" sldId="2147308214"/>
        </pc:sldMkLst>
        <pc:spChg chg="mod topLvl">
          <ac:chgData name="Craig Gallen" userId="ae911875-7e11-4a05-af78-bbb0a34afcda" providerId="ADAL" clId="{F828305E-FA1C-432E-BCCF-C22C6ADA582E}" dt="2023-06-13T10:13:11.712" v="946" actId="164"/>
          <ac:spMkLst>
            <pc:docMk/>
            <pc:sldMk cId="3012403347" sldId="2147308214"/>
            <ac:spMk id="30" creationId="{053E5782-280A-8BF9-3503-3B2B27310ED0}"/>
          </ac:spMkLst>
        </pc:spChg>
        <pc:spChg chg="mod topLvl">
          <ac:chgData name="Craig Gallen" userId="ae911875-7e11-4a05-af78-bbb0a34afcda" providerId="ADAL" clId="{F828305E-FA1C-432E-BCCF-C22C6ADA582E}" dt="2023-06-13T10:12:35.571" v="939" actId="164"/>
          <ac:spMkLst>
            <pc:docMk/>
            <pc:sldMk cId="3012403347" sldId="2147308214"/>
            <ac:spMk id="32" creationId="{06AF463F-D6A4-0655-18AF-D93A91D5F284}"/>
          </ac:spMkLst>
        </pc:spChg>
        <pc:spChg chg="mod topLvl">
          <ac:chgData name="Craig Gallen" userId="ae911875-7e11-4a05-af78-bbb0a34afcda" providerId="ADAL" clId="{F828305E-FA1C-432E-BCCF-C22C6ADA582E}" dt="2023-06-13T10:12:44.300" v="941" actId="164"/>
          <ac:spMkLst>
            <pc:docMk/>
            <pc:sldMk cId="3012403347" sldId="2147308214"/>
            <ac:spMk id="33" creationId="{51F8D70A-EF60-163D-1311-03B3D82F9D92}"/>
          </ac:spMkLst>
        </pc:spChg>
        <pc:spChg chg="mod topLvl">
          <ac:chgData name="Craig Gallen" userId="ae911875-7e11-4a05-af78-bbb0a34afcda" providerId="ADAL" clId="{F828305E-FA1C-432E-BCCF-C22C6ADA582E}" dt="2023-06-13T10:12:25.874" v="937" actId="164"/>
          <ac:spMkLst>
            <pc:docMk/>
            <pc:sldMk cId="3012403347" sldId="2147308214"/>
            <ac:spMk id="34" creationId="{1B857C4D-D5B1-60B1-DB1F-B5DA384AF85C}"/>
          </ac:spMkLst>
        </pc:spChg>
        <pc:spChg chg="mod topLvl">
          <ac:chgData name="Craig Gallen" userId="ae911875-7e11-4a05-af78-bbb0a34afcda" providerId="ADAL" clId="{F828305E-FA1C-432E-BCCF-C22C6ADA582E}" dt="2023-06-13T10:12:18.103" v="935" actId="164"/>
          <ac:spMkLst>
            <pc:docMk/>
            <pc:sldMk cId="3012403347" sldId="2147308214"/>
            <ac:spMk id="35" creationId="{A9F0C72C-ED71-34E5-778B-C35D566CFAB4}"/>
          </ac:spMkLst>
        </pc:spChg>
        <pc:spChg chg="mod topLvl">
          <ac:chgData name="Craig Gallen" userId="ae911875-7e11-4a05-af78-bbb0a34afcda" providerId="ADAL" clId="{F828305E-FA1C-432E-BCCF-C22C6ADA582E}" dt="2023-06-13T10:12:10.667" v="933" actId="164"/>
          <ac:spMkLst>
            <pc:docMk/>
            <pc:sldMk cId="3012403347" sldId="2147308214"/>
            <ac:spMk id="36" creationId="{FBFE3E5B-5096-8B3D-4D14-7CD801878181}"/>
          </ac:spMkLst>
        </pc:spChg>
        <pc:spChg chg="mod topLvl">
          <ac:chgData name="Craig Gallen" userId="ae911875-7e11-4a05-af78-bbb0a34afcda" providerId="ADAL" clId="{F828305E-FA1C-432E-BCCF-C22C6ADA582E}" dt="2023-06-13T10:12:52.001" v="943" actId="164"/>
          <ac:spMkLst>
            <pc:docMk/>
            <pc:sldMk cId="3012403347" sldId="2147308214"/>
            <ac:spMk id="37" creationId="{77728B23-8D79-29F2-0739-C0A7CB53280F}"/>
          </ac:spMkLst>
        </pc:spChg>
        <pc:spChg chg="mod topLvl">
          <ac:chgData name="Craig Gallen" userId="ae911875-7e11-4a05-af78-bbb0a34afcda" providerId="ADAL" clId="{F828305E-FA1C-432E-BCCF-C22C6ADA582E}" dt="2023-06-13T10:13:02.580" v="944" actId="164"/>
          <ac:spMkLst>
            <pc:docMk/>
            <pc:sldMk cId="3012403347" sldId="2147308214"/>
            <ac:spMk id="38" creationId="{A94AAAB3-F68B-9A07-8280-63798DF9C8C3}"/>
          </ac:spMkLst>
        </pc:spChg>
        <pc:spChg chg="mod topLvl">
          <ac:chgData name="Craig Gallen" userId="ae911875-7e11-4a05-af78-bbb0a34afcda" providerId="ADAL" clId="{F828305E-FA1C-432E-BCCF-C22C6ADA582E}" dt="2023-06-13T10:12:01.612" v="930" actId="164"/>
          <ac:spMkLst>
            <pc:docMk/>
            <pc:sldMk cId="3012403347" sldId="2147308214"/>
            <ac:spMk id="39" creationId="{09801B66-7C82-D8D1-F776-C445B735F332}"/>
          </ac:spMkLst>
        </pc:spChg>
        <pc:grpChg chg="add del mod">
          <ac:chgData name="Craig Gallen" userId="ae911875-7e11-4a05-af78-bbb0a34afcda" providerId="ADAL" clId="{F828305E-FA1C-432E-BCCF-C22C6ADA582E}" dt="2023-06-13T10:11:36.576" v="926" actId="165"/>
          <ac:grpSpMkLst>
            <pc:docMk/>
            <pc:sldMk cId="3012403347" sldId="2147308214"/>
            <ac:grpSpMk id="6" creationId="{5E808C4D-D40C-AE94-92A9-6101C518D7F0}"/>
          </ac:grpSpMkLst>
        </pc:grpChg>
        <pc:grpChg chg="add mod">
          <ac:chgData name="Craig Gallen" userId="ae911875-7e11-4a05-af78-bbb0a34afcda" providerId="ADAL" clId="{F828305E-FA1C-432E-BCCF-C22C6ADA582E}" dt="2023-06-13T10:12:01.612" v="930" actId="164"/>
          <ac:grpSpMkLst>
            <pc:docMk/>
            <pc:sldMk cId="3012403347" sldId="2147308214"/>
            <ac:grpSpMk id="7" creationId="{275F58B6-EA0A-92FF-B821-687E2F241C96}"/>
          </ac:grpSpMkLst>
        </pc:grpChg>
        <pc:grpChg chg="add mod">
          <ac:chgData name="Craig Gallen" userId="ae911875-7e11-4a05-af78-bbb0a34afcda" providerId="ADAL" clId="{F828305E-FA1C-432E-BCCF-C22C6ADA582E}" dt="2023-06-13T10:12:12.862" v="934" actId="1076"/>
          <ac:grpSpMkLst>
            <pc:docMk/>
            <pc:sldMk cId="3012403347" sldId="2147308214"/>
            <ac:grpSpMk id="8" creationId="{04AC1F30-725A-B551-E586-B8BAF46B7C6A}"/>
          </ac:grpSpMkLst>
        </pc:grpChg>
        <pc:grpChg chg="add mod">
          <ac:chgData name="Craig Gallen" userId="ae911875-7e11-4a05-af78-bbb0a34afcda" providerId="ADAL" clId="{F828305E-FA1C-432E-BCCF-C22C6ADA582E}" dt="2023-06-13T10:12:20.387" v="936" actId="1076"/>
          <ac:grpSpMkLst>
            <pc:docMk/>
            <pc:sldMk cId="3012403347" sldId="2147308214"/>
            <ac:grpSpMk id="10" creationId="{C28E9415-6ABD-AD9F-D3EE-C9880E028D89}"/>
          </ac:grpSpMkLst>
        </pc:grpChg>
        <pc:grpChg chg="add mod">
          <ac:chgData name="Craig Gallen" userId="ae911875-7e11-4a05-af78-bbb0a34afcda" providerId="ADAL" clId="{F828305E-FA1C-432E-BCCF-C22C6ADA582E}" dt="2023-06-13T10:12:28.923" v="938" actId="1076"/>
          <ac:grpSpMkLst>
            <pc:docMk/>
            <pc:sldMk cId="3012403347" sldId="2147308214"/>
            <ac:grpSpMk id="12" creationId="{EE2C3353-7601-6189-189B-8ED471CBFBC8}"/>
          </ac:grpSpMkLst>
        </pc:grpChg>
        <pc:grpChg chg="add mod">
          <ac:chgData name="Craig Gallen" userId="ae911875-7e11-4a05-af78-bbb0a34afcda" providerId="ADAL" clId="{F828305E-FA1C-432E-BCCF-C22C6ADA582E}" dt="2023-06-13T10:12:38.622" v="940" actId="1076"/>
          <ac:grpSpMkLst>
            <pc:docMk/>
            <pc:sldMk cId="3012403347" sldId="2147308214"/>
            <ac:grpSpMk id="14" creationId="{5B61A67C-7585-2DA6-2FCB-1EC6CC2BB1E9}"/>
          </ac:grpSpMkLst>
        </pc:grpChg>
        <pc:grpChg chg="add mod">
          <ac:chgData name="Craig Gallen" userId="ae911875-7e11-4a05-af78-bbb0a34afcda" providerId="ADAL" clId="{F828305E-FA1C-432E-BCCF-C22C6ADA582E}" dt="2023-06-13T10:12:46.587" v="942" actId="1076"/>
          <ac:grpSpMkLst>
            <pc:docMk/>
            <pc:sldMk cId="3012403347" sldId="2147308214"/>
            <ac:grpSpMk id="15" creationId="{042D7CF7-DB96-55B5-C01E-5E45D3F21525}"/>
          </ac:grpSpMkLst>
        </pc:grpChg>
        <pc:grpChg chg="add mod">
          <ac:chgData name="Craig Gallen" userId="ae911875-7e11-4a05-af78-bbb0a34afcda" providerId="ADAL" clId="{F828305E-FA1C-432E-BCCF-C22C6ADA582E}" dt="2023-06-13T10:12:52.001" v="943" actId="164"/>
          <ac:grpSpMkLst>
            <pc:docMk/>
            <pc:sldMk cId="3012403347" sldId="2147308214"/>
            <ac:grpSpMk id="17" creationId="{38C52D02-BB66-D241-4610-69CF3C69C0EF}"/>
          </ac:grpSpMkLst>
        </pc:grpChg>
        <pc:grpChg chg="add mod">
          <ac:chgData name="Craig Gallen" userId="ae911875-7e11-4a05-af78-bbb0a34afcda" providerId="ADAL" clId="{F828305E-FA1C-432E-BCCF-C22C6ADA582E}" dt="2023-06-13T10:13:05.243" v="945" actId="1076"/>
          <ac:grpSpMkLst>
            <pc:docMk/>
            <pc:sldMk cId="3012403347" sldId="2147308214"/>
            <ac:grpSpMk id="19" creationId="{9F4FBC25-CD61-CCA7-97D1-E90D772B6A4E}"/>
          </ac:grpSpMkLst>
        </pc:grpChg>
        <pc:grpChg chg="add mod">
          <ac:chgData name="Craig Gallen" userId="ae911875-7e11-4a05-af78-bbb0a34afcda" providerId="ADAL" clId="{F828305E-FA1C-432E-BCCF-C22C6ADA582E}" dt="2023-06-13T10:13:11.712" v="946" actId="164"/>
          <ac:grpSpMkLst>
            <pc:docMk/>
            <pc:sldMk cId="3012403347" sldId="2147308214"/>
            <ac:grpSpMk id="21" creationId="{C26DBF25-D670-17C0-8DC5-86933BAB32B6}"/>
          </ac:grpSpMkLst>
        </pc:grpChg>
        <pc:grpChg chg="mod topLvl">
          <ac:chgData name="Craig Gallen" userId="ae911875-7e11-4a05-af78-bbb0a34afcda" providerId="ADAL" clId="{F828305E-FA1C-432E-BCCF-C22C6ADA582E}" dt="2023-06-13T10:13:02.580" v="944" actId="164"/>
          <ac:grpSpMkLst>
            <pc:docMk/>
            <pc:sldMk cId="3012403347" sldId="2147308214"/>
            <ac:grpSpMk id="31" creationId="{80DFDC8A-5FF5-7116-291A-5741DB24DBB7}"/>
          </ac:grpSpMkLst>
        </pc:grpChg>
        <pc:picChg chg="mod topLvl">
          <ac:chgData name="Craig Gallen" userId="ae911875-7e11-4a05-af78-bbb0a34afcda" providerId="ADAL" clId="{F828305E-FA1C-432E-BCCF-C22C6ADA582E}" dt="2023-06-13T10:12:52.001" v="943" actId="164"/>
          <ac:picMkLst>
            <pc:docMk/>
            <pc:sldMk cId="3012403347" sldId="2147308214"/>
            <ac:picMk id="9" creationId="{E24371D5-55F0-1078-CEC1-C8B80D94B270}"/>
          </ac:picMkLst>
        </pc:picChg>
        <pc:picChg chg="mod topLvl">
          <ac:chgData name="Craig Gallen" userId="ae911875-7e11-4a05-af78-bbb0a34afcda" providerId="ADAL" clId="{F828305E-FA1C-432E-BCCF-C22C6ADA582E}" dt="2023-06-13T10:12:18.103" v="935" actId="164"/>
          <ac:picMkLst>
            <pc:docMk/>
            <pc:sldMk cId="3012403347" sldId="2147308214"/>
            <ac:picMk id="11" creationId="{5ED33C5D-69D5-A4C9-5B58-DF1977C80588}"/>
          </ac:picMkLst>
        </pc:picChg>
        <pc:picChg chg="mod topLvl">
          <ac:chgData name="Craig Gallen" userId="ae911875-7e11-4a05-af78-bbb0a34afcda" providerId="ADAL" clId="{F828305E-FA1C-432E-BCCF-C22C6ADA582E}" dt="2023-06-13T10:12:25.874" v="937" actId="164"/>
          <ac:picMkLst>
            <pc:docMk/>
            <pc:sldMk cId="3012403347" sldId="2147308214"/>
            <ac:picMk id="13" creationId="{B2CB5A2A-C201-176D-D4D8-8A33A5C4BFB8}"/>
          </ac:picMkLst>
        </pc:picChg>
        <pc:picChg chg="mod topLvl">
          <ac:chgData name="Craig Gallen" userId="ae911875-7e11-4a05-af78-bbb0a34afcda" providerId="ADAL" clId="{F828305E-FA1C-432E-BCCF-C22C6ADA582E}" dt="2023-06-13T10:12:35.571" v="939" actId="164"/>
          <ac:picMkLst>
            <pc:docMk/>
            <pc:sldMk cId="3012403347" sldId="2147308214"/>
            <ac:picMk id="16" creationId="{91DDC87A-D107-7447-8B59-639DF672C8C8}"/>
          </ac:picMkLst>
        </pc:picChg>
        <pc:picChg chg="mod topLvl">
          <ac:chgData name="Craig Gallen" userId="ae911875-7e11-4a05-af78-bbb0a34afcda" providerId="ADAL" clId="{F828305E-FA1C-432E-BCCF-C22C6ADA582E}" dt="2023-06-13T10:12:44.300" v="941" actId="164"/>
          <ac:picMkLst>
            <pc:docMk/>
            <pc:sldMk cId="3012403347" sldId="2147308214"/>
            <ac:picMk id="18" creationId="{D33B9F9C-1601-6844-289A-A70ED3DCC495}"/>
          </ac:picMkLst>
        </pc:picChg>
        <pc:picChg chg="mod topLvl">
          <ac:chgData name="Craig Gallen" userId="ae911875-7e11-4a05-af78-bbb0a34afcda" providerId="ADAL" clId="{F828305E-FA1C-432E-BCCF-C22C6ADA582E}" dt="2023-06-13T10:12:10.667" v="933" actId="164"/>
          <ac:picMkLst>
            <pc:docMk/>
            <pc:sldMk cId="3012403347" sldId="2147308214"/>
            <ac:picMk id="20" creationId="{B20B24C5-A87A-FAC0-4311-F1642BB2F3E8}"/>
          </ac:picMkLst>
        </pc:picChg>
        <pc:picChg chg="mod">
          <ac:chgData name="Craig Gallen" userId="ae911875-7e11-4a05-af78-bbb0a34afcda" providerId="ADAL" clId="{F828305E-FA1C-432E-BCCF-C22C6ADA582E}" dt="2023-06-13T10:11:36.576" v="926" actId="165"/>
          <ac:picMkLst>
            <pc:docMk/>
            <pc:sldMk cId="3012403347" sldId="2147308214"/>
            <ac:picMk id="22" creationId="{3FF415E4-E0C7-837C-C97E-6DCAAEAC71B5}"/>
          </ac:picMkLst>
        </pc:picChg>
        <pc:picChg chg="mod topLvl">
          <ac:chgData name="Craig Gallen" userId="ae911875-7e11-4a05-af78-bbb0a34afcda" providerId="ADAL" clId="{F828305E-FA1C-432E-BCCF-C22C6ADA582E}" dt="2023-06-13T10:12:01.612" v="930" actId="164"/>
          <ac:picMkLst>
            <pc:docMk/>
            <pc:sldMk cId="3012403347" sldId="2147308214"/>
            <ac:picMk id="24" creationId="{8B5A15EE-823D-5760-CB4A-B65378FD7F90}"/>
          </ac:picMkLst>
        </pc:picChg>
        <pc:picChg chg="mod topLvl">
          <ac:chgData name="Craig Gallen" userId="ae911875-7e11-4a05-af78-bbb0a34afcda" providerId="ADAL" clId="{F828305E-FA1C-432E-BCCF-C22C6ADA582E}" dt="2023-06-13T10:13:11.712" v="946" actId="164"/>
          <ac:picMkLst>
            <pc:docMk/>
            <pc:sldMk cId="3012403347" sldId="2147308214"/>
            <ac:picMk id="26" creationId="{576AF7B9-FCEE-55FA-BFF4-4C03352FB66D}"/>
          </ac:picMkLst>
        </pc:picChg>
        <pc:picChg chg="mod">
          <ac:chgData name="Craig Gallen" userId="ae911875-7e11-4a05-af78-bbb0a34afcda" providerId="ADAL" clId="{F828305E-FA1C-432E-BCCF-C22C6ADA582E}" dt="2023-06-13T10:11:36.576" v="926" actId="165"/>
          <ac:picMkLst>
            <pc:docMk/>
            <pc:sldMk cId="3012403347" sldId="2147308214"/>
            <ac:picMk id="28" creationId="{0732E41D-253B-6693-CD14-9B88FDDF8BE7}"/>
          </ac:picMkLst>
        </pc:picChg>
        <pc:picChg chg="mod topLvl">
          <ac:chgData name="Craig Gallen" userId="ae911875-7e11-4a05-af78-bbb0a34afcda" providerId="ADAL" clId="{F828305E-FA1C-432E-BCCF-C22C6ADA582E}" dt="2023-06-13T10:13:11.712" v="946" actId="164"/>
          <ac:picMkLst>
            <pc:docMk/>
            <pc:sldMk cId="3012403347" sldId="2147308214"/>
            <ac:picMk id="29" creationId="{42AFB9BC-F349-DA6D-39E9-F4E608F3A2A6}"/>
          </ac:picMkLst>
        </pc:picChg>
      </pc:sldChg>
      <pc:sldChg chg="addSp delSp modSp add mod ord">
        <pc:chgData name="Craig Gallen" userId="ae911875-7e11-4a05-af78-bbb0a34afcda" providerId="ADAL" clId="{F828305E-FA1C-432E-BCCF-C22C6ADA582E}" dt="2023-06-13T12:39:55.472" v="1881" actId="14100"/>
        <pc:sldMkLst>
          <pc:docMk/>
          <pc:sldMk cId="1343281738" sldId="2147308215"/>
        </pc:sldMkLst>
        <pc:spChg chg="mod">
          <ac:chgData name="Craig Gallen" userId="ae911875-7e11-4a05-af78-bbb0a34afcda" providerId="ADAL" clId="{F828305E-FA1C-432E-BCCF-C22C6ADA582E}" dt="2023-06-13T12:02:23.143" v="1453" actId="14100"/>
          <ac:spMkLst>
            <pc:docMk/>
            <pc:sldMk cId="1343281738" sldId="2147308215"/>
            <ac:spMk id="2" creationId="{DABB19D9-D869-B586-E4AA-B05ED31EF3E7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3" creationId="{8F1CB1D5-B8B6-D7C4-BDED-4BE40AD1A42F}"/>
          </ac:spMkLst>
        </pc:spChg>
        <pc:spChg chg="del">
          <ac:chgData name="Craig Gallen" userId="ae911875-7e11-4a05-af78-bbb0a34afcda" providerId="ADAL" clId="{F828305E-FA1C-432E-BCCF-C22C6ADA582E}" dt="2023-06-13T10:34:06.048" v="1070" actId="478"/>
          <ac:spMkLst>
            <pc:docMk/>
            <pc:sldMk cId="1343281738" sldId="2147308215"/>
            <ac:spMk id="5" creationId="{CEDCA5CF-3C76-F6E2-18D3-26C24B785FDE}"/>
          </ac:spMkLst>
        </pc:spChg>
        <pc:spChg chg="mod">
          <ac:chgData name="Craig Gallen" userId="ae911875-7e11-4a05-af78-bbb0a34afcda" providerId="ADAL" clId="{F828305E-FA1C-432E-BCCF-C22C6ADA582E}" dt="2023-06-13T10:48:29.885" v="1139" actId="1076"/>
          <ac:spMkLst>
            <pc:docMk/>
            <pc:sldMk cId="1343281738" sldId="2147308215"/>
            <ac:spMk id="32" creationId="{06AF463F-D6A4-0655-18AF-D93A91D5F284}"/>
          </ac:spMkLst>
        </pc:spChg>
        <pc:spChg chg="mod">
          <ac:chgData name="Craig Gallen" userId="ae911875-7e11-4a05-af78-bbb0a34afcda" providerId="ADAL" clId="{F828305E-FA1C-432E-BCCF-C22C6ADA582E}" dt="2023-06-13T10:47:10.044" v="1122" actId="165"/>
          <ac:spMkLst>
            <pc:docMk/>
            <pc:sldMk cId="1343281738" sldId="2147308215"/>
            <ac:spMk id="35" creationId="{A9F0C72C-ED71-34E5-778B-C35D566CFAB4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36" creationId="{FBFE3E5B-5096-8B3D-4D14-7CD801878181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39" creationId="{09801B66-7C82-D8D1-F776-C445B735F332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40" creationId="{45F92C43-C74B-F555-6A85-3E4DC582F00F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43" creationId="{B8914645-C8DA-41B9-67B7-42BA8EE2E2AE}"/>
          </ac:spMkLst>
        </pc:spChg>
        <pc:spChg chg="mod">
          <ac:chgData name="Craig Gallen" userId="ae911875-7e11-4a05-af78-bbb0a34afcda" providerId="ADAL" clId="{F828305E-FA1C-432E-BCCF-C22C6ADA582E}" dt="2023-06-13T10:45:54.708" v="1120" actId="255"/>
          <ac:spMkLst>
            <pc:docMk/>
            <pc:sldMk cId="1343281738" sldId="2147308215"/>
            <ac:spMk id="46" creationId="{B9F64CCA-E3E7-714A-D40B-F00712BBCDF2}"/>
          </ac:spMkLst>
        </pc:spChg>
        <pc:spChg chg="mod">
          <ac:chgData name="Craig Gallen" userId="ae911875-7e11-4a05-af78-bbb0a34afcda" providerId="ADAL" clId="{F828305E-FA1C-432E-BCCF-C22C6ADA582E}" dt="2023-06-13T10:27:27.842" v="1041" actId="165"/>
          <ac:spMkLst>
            <pc:docMk/>
            <pc:sldMk cId="1343281738" sldId="2147308215"/>
            <ac:spMk id="55" creationId="{0C48CC21-9D21-8EC1-C9C7-4B6182EDB1B0}"/>
          </ac:spMkLst>
        </pc:spChg>
        <pc:spChg chg="mod">
          <ac:chgData name="Craig Gallen" userId="ae911875-7e11-4a05-af78-bbb0a34afcda" providerId="ADAL" clId="{F828305E-FA1C-432E-BCCF-C22C6ADA582E}" dt="2023-06-13T10:47:10.044" v="1122" actId="165"/>
          <ac:spMkLst>
            <pc:docMk/>
            <pc:sldMk cId="1343281738" sldId="2147308215"/>
            <ac:spMk id="61" creationId="{43328099-5C17-B672-13AE-D3E1E150BADE}"/>
          </ac:spMkLst>
        </pc:spChg>
        <pc:spChg chg="add mod topLvl">
          <ac:chgData name="Craig Gallen" userId="ae911875-7e11-4a05-af78-bbb0a34afcda" providerId="ADAL" clId="{F828305E-FA1C-432E-BCCF-C22C6ADA582E}" dt="2023-06-13T10:47:26.868" v="1125" actId="164"/>
          <ac:spMkLst>
            <pc:docMk/>
            <pc:sldMk cId="1343281738" sldId="2147308215"/>
            <ac:spMk id="63" creationId="{3EA02935-E7A8-F6E5-6C26-797E83E48CBA}"/>
          </ac:spMkLst>
        </pc:spChg>
        <pc:spChg chg="add del mod">
          <ac:chgData name="Craig Gallen" userId="ae911875-7e11-4a05-af78-bbb0a34afcda" providerId="ADAL" clId="{F828305E-FA1C-432E-BCCF-C22C6ADA582E}" dt="2023-06-13T12:19:37.975" v="1831" actId="478"/>
          <ac:spMkLst>
            <pc:docMk/>
            <pc:sldMk cId="1343281738" sldId="2147308215"/>
            <ac:spMk id="66" creationId="{4BEE82C6-4DFE-DDC8-EBD8-95ECBC4870E6}"/>
          </ac:spMkLst>
        </pc:spChg>
        <pc:spChg chg="add mod">
          <ac:chgData name="Craig Gallen" userId="ae911875-7e11-4a05-af78-bbb0a34afcda" providerId="ADAL" clId="{F828305E-FA1C-432E-BCCF-C22C6ADA582E}" dt="2023-06-13T10:52:08.470" v="1178" actId="108"/>
          <ac:spMkLst>
            <pc:docMk/>
            <pc:sldMk cId="1343281738" sldId="2147308215"/>
            <ac:spMk id="68" creationId="{C652485A-BB9F-7806-AF08-1E859C16AFB7}"/>
          </ac:spMkLst>
        </pc:spChg>
        <pc:spChg chg="add del mod">
          <ac:chgData name="Craig Gallen" userId="ae911875-7e11-4a05-af78-bbb0a34afcda" providerId="ADAL" clId="{F828305E-FA1C-432E-BCCF-C22C6ADA582E}" dt="2023-06-13T10:51:51.707" v="1175" actId="478"/>
          <ac:spMkLst>
            <pc:docMk/>
            <pc:sldMk cId="1343281738" sldId="2147308215"/>
            <ac:spMk id="69" creationId="{28E6ECB9-B227-C882-4537-2A3BC4C881A2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75" creationId="{410DF731-D559-37ED-90FC-0B29B7479DF4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80" creationId="{2A6C08F8-2511-B0AD-799C-30ED672CF724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82" creationId="{66C47C10-2E30-4764-E6C9-64156328C03D}"/>
          </ac:spMkLst>
        </pc:spChg>
        <pc:spChg chg="mod">
          <ac:chgData name="Craig Gallen" userId="ae911875-7e11-4a05-af78-bbb0a34afcda" providerId="ADAL" clId="{F828305E-FA1C-432E-BCCF-C22C6ADA582E}" dt="2023-06-13T10:54:20.954" v="1183"/>
          <ac:spMkLst>
            <pc:docMk/>
            <pc:sldMk cId="1343281738" sldId="2147308215"/>
            <ac:spMk id="87" creationId="{594F27AF-4ABD-197C-FC35-1ACEEC9C75A5}"/>
          </ac:spMkLst>
        </pc:spChg>
        <pc:spChg chg="add">
          <ac:chgData name="Craig Gallen" userId="ae911875-7e11-4a05-af78-bbb0a34afcda" providerId="ADAL" clId="{F828305E-FA1C-432E-BCCF-C22C6ADA582E}" dt="2023-06-13T10:56:35.766" v="1195" actId="11529"/>
          <ac:spMkLst>
            <pc:docMk/>
            <pc:sldMk cId="1343281738" sldId="2147308215"/>
            <ac:spMk id="88" creationId="{5AA5F2A9-A7D0-E6C9-3F90-3EC68CF16B4E}"/>
          </ac:spMkLst>
        </pc:spChg>
        <pc:spChg chg="add mod">
          <ac:chgData name="Craig Gallen" userId="ae911875-7e11-4a05-af78-bbb0a34afcda" providerId="ADAL" clId="{F828305E-FA1C-432E-BCCF-C22C6ADA582E}" dt="2023-06-13T11:46:53.638" v="1205" actId="14100"/>
          <ac:spMkLst>
            <pc:docMk/>
            <pc:sldMk cId="1343281738" sldId="2147308215"/>
            <ac:spMk id="89" creationId="{D187676E-B3E0-60D4-4F72-69CC4B231FA3}"/>
          </ac:spMkLst>
        </pc:spChg>
        <pc:spChg chg="add del">
          <ac:chgData name="Craig Gallen" userId="ae911875-7e11-4a05-af78-bbb0a34afcda" providerId="ADAL" clId="{F828305E-FA1C-432E-BCCF-C22C6ADA582E}" dt="2023-06-13T11:47:51.679" v="1207" actId="478"/>
          <ac:spMkLst>
            <pc:docMk/>
            <pc:sldMk cId="1343281738" sldId="2147308215"/>
            <ac:spMk id="90" creationId="{D0141CDA-53C3-5455-578C-555FFB421922}"/>
          </ac:spMkLst>
        </pc:spChg>
        <pc:spChg chg="mod">
          <ac:chgData name="Craig Gallen" userId="ae911875-7e11-4a05-af78-bbb0a34afcda" providerId="ADAL" clId="{F828305E-FA1C-432E-BCCF-C22C6ADA582E}" dt="2023-06-13T11:47:53.798" v="1208"/>
          <ac:spMkLst>
            <pc:docMk/>
            <pc:sldMk cId="1343281738" sldId="2147308215"/>
            <ac:spMk id="92" creationId="{B0165A39-85BC-29B5-883A-EFDBDBED0632}"/>
          </ac:spMkLst>
        </pc:spChg>
        <pc:spChg chg="add mod">
          <ac:chgData name="Craig Gallen" userId="ae911875-7e11-4a05-af78-bbb0a34afcda" providerId="ADAL" clId="{F828305E-FA1C-432E-BCCF-C22C6ADA582E}" dt="2023-06-13T11:57:48.885" v="1252" actId="14100"/>
          <ac:spMkLst>
            <pc:docMk/>
            <pc:sldMk cId="1343281738" sldId="2147308215"/>
            <ac:spMk id="130" creationId="{BF6872EF-8E7E-403B-916D-E36987ED001A}"/>
          </ac:spMkLst>
        </pc:spChg>
        <pc:spChg chg="add mod">
          <ac:chgData name="Craig Gallen" userId="ae911875-7e11-4a05-af78-bbb0a34afcda" providerId="ADAL" clId="{F828305E-FA1C-432E-BCCF-C22C6ADA582E}" dt="2023-06-13T11:59:08.237" v="1275" actId="1076"/>
          <ac:spMkLst>
            <pc:docMk/>
            <pc:sldMk cId="1343281738" sldId="2147308215"/>
            <ac:spMk id="132" creationId="{BCBC60C2-8339-6F40-ED97-A8D8B593020F}"/>
          </ac:spMkLst>
        </pc:spChg>
        <pc:spChg chg="add mod">
          <ac:chgData name="Craig Gallen" userId="ae911875-7e11-4a05-af78-bbb0a34afcda" providerId="ADAL" clId="{F828305E-FA1C-432E-BCCF-C22C6ADA582E}" dt="2023-06-13T11:59:15.098" v="1277" actId="1076"/>
          <ac:spMkLst>
            <pc:docMk/>
            <pc:sldMk cId="1343281738" sldId="2147308215"/>
            <ac:spMk id="133" creationId="{76256335-C8DC-8705-4688-3DE61E3C3F21}"/>
          </ac:spMkLst>
        </pc:spChg>
        <pc:spChg chg="add mod">
          <ac:chgData name="Craig Gallen" userId="ae911875-7e11-4a05-af78-bbb0a34afcda" providerId="ADAL" clId="{F828305E-FA1C-432E-BCCF-C22C6ADA582E}" dt="2023-06-13T11:59:40.965" v="1302" actId="20577"/>
          <ac:spMkLst>
            <pc:docMk/>
            <pc:sldMk cId="1343281738" sldId="2147308215"/>
            <ac:spMk id="134" creationId="{B193EBCB-A506-9C2E-803E-AE173D4ECE9E}"/>
          </ac:spMkLst>
        </pc:spChg>
        <pc:spChg chg="add mod">
          <ac:chgData name="Craig Gallen" userId="ae911875-7e11-4a05-af78-bbb0a34afcda" providerId="ADAL" clId="{F828305E-FA1C-432E-BCCF-C22C6ADA582E}" dt="2023-06-13T12:00:25.141" v="1340" actId="1076"/>
          <ac:spMkLst>
            <pc:docMk/>
            <pc:sldMk cId="1343281738" sldId="2147308215"/>
            <ac:spMk id="135" creationId="{15305CD9-CB75-7BC9-0E3B-9AB69E465026}"/>
          </ac:spMkLst>
        </pc:spChg>
        <pc:spChg chg="add mod">
          <ac:chgData name="Craig Gallen" userId="ae911875-7e11-4a05-af78-bbb0a34afcda" providerId="ADAL" clId="{F828305E-FA1C-432E-BCCF-C22C6ADA582E}" dt="2023-06-13T12:39:55.472" v="1881" actId="14100"/>
          <ac:spMkLst>
            <pc:docMk/>
            <pc:sldMk cId="1343281738" sldId="2147308215"/>
            <ac:spMk id="136" creationId="{13CA9027-1852-2A3C-1DB0-52477E8B4C33}"/>
          </ac:spMkLst>
        </pc:spChg>
        <pc:spChg chg="add mod">
          <ac:chgData name="Craig Gallen" userId="ae911875-7e11-4a05-af78-bbb0a34afcda" providerId="ADAL" clId="{F828305E-FA1C-432E-BCCF-C22C6ADA582E}" dt="2023-06-13T12:11:53.592" v="1813" actId="1076"/>
          <ac:spMkLst>
            <pc:docMk/>
            <pc:sldMk cId="1343281738" sldId="2147308215"/>
            <ac:spMk id="137" creationId="{68C85055-A6DE-0424-270F-C2E50D45456C}"/>
          </ac:spMkLst>
        </pc:spChg>
        <pc:spChg chg="add mod">
          <ac:chgData name="Craig Gallen" userId="ae911875-7e11-4a05-af78-bbb0a34afcda" providerId="ADAL" clId="{F828305E-FA1C-432E-BCCF-C22C6ADA582E}" dt="2023-06-13T12:04:49.919" v="1614" actId="313"/>
          <ac:spMkLst>
            <pc:docMk/>
            <pc:sldMk cId="1343281738" sldId="2147308215"/>
            <ac:spMk id="138" creationId="{11C04CD1-B455-1E74-E853-314CF87E74EF}"/>
          </ac:spMkLst>
        </pc:spChg>
        <pc:spChg chg="add mod">
          <ac:chgData name="Craig Gallen" userId="ae911875-7e11-4a05-af78-bbb0a34afcda" providerId="ADAL" clId="{F828305E-FA1C-432E-BCCF-C22C6ADA582E}" dt="2023-06-13T12:08:13.906" v="1717" actId="20577"/>
          <ac:spMkLst>
            <pc:docMk/>
            <pc:sldMk cId="1343281738" sldId="2147308215"/>
            <ac:spMk id="139" creationId="{CDA81ADE-4CE4-025C-1570-131CFB8379BF}"/>
          </ac:spMkLst>
        </pc:spChg>
        <pc:spChg chg="add mod">
          <ac:chgData name="Craig Gallen" userId="ae911875-7e11-4a05-af78-bbb0a34afcda" providerId="ADAL" clId="{F828305E-FA1C-432E-BCCF-C22C6ADA582E}" dt="2023-06-13T12:07:47.386" v="1712" actId="20577"/>
          <ac:spMkLst>
            <pc:docMk/>
            <pc:sldMk cId="1343281738" sldId="2147308215"/>
            <ac:spMk id="142" creationId="{E9C24D1F-C8AF-545A-8384-DD278F2B290C}"/>
          </ac:spMkLst>
        </pc:spChg>
        <pc:spChg chg="add mod">
          <ac:chgData name="Craig Gallen" userId="ae911875-7e11-4a05-af78-bbb0a34afcda" providerId="ADAL" clId="{F828305E-FA1C-432E-BCCF-C22C6ADA582E}" dt="2023-06-13T12:09:32.278" v="1809" actId="1076"/>
          <ac:spMkLst>
            <pc:docMk/>
            <pc:sldMk cId="1343281738" sldId="2147308215"/>
            <ac:spMk id="143" creationId="{C912ABCB-C879-5D64-99FD-2BEA31B4CBE8}"/>
          </ac:spMkLst>
        </pc:spChg>
        <pc:spChg chg="del mod topLvl">
          <ac:chgData name="Craig Gallen" userId="ae911875-7e11-4a05-af78-bbb0a34afcda" providerId="ADAL" clId="{F828305E-FA1C-432E-BCCF-C22C6ADA582E}" dt="2023-06-13T12:14:10.499" v="1826" actId="478"/>
          <ac:spMkLst>
            <pc:docMk/>
            <pc:sldMk cId="1343281738" sldId="2147308215"/>
            <ac:spMk id="149" creationId="{5AC0468D-E50F-7111-E276-7DDFECAF2ABC}"/>
          </ac:spMkLst>
        </pc:spChg>
        <pc:grpChg chg="mod">
          <ac:chgData name="Craig Gallen" userId="ae911875-7e11-4a05-af78-bbb0a34afcda" providerId="ADAL" clId="{F828305E-FA1C-432E-BCCF-C22C6ADA582E}" dt="2023-06-13T10:43:29.516" v="1112" actId="164"/>
          <ac:grpSpMkLst>
            <pc:docMk/>
            <pc:sldMk cId="1343281738" sldId="2147308215"/>
            <ac:grpSpMk id="7" creationId="{275F58B6-EA0A-92FF-B821-687E2F241C96}"/>
          </ac:grpSpMkLst>
        </pc:grpChg>
        <pc:grpChg chg="mod">
          <ac:chgData name="Craig Gallen" userId="ae911875-7e11-4a05-af78-bbb0a34afcda" providerId="ADAL" clId="{F828305E-FA1C-432E-BCCF-C22C6ADA582E}" dt="2023-06-13T10:26:01.727" v="1030" actId="164"/>
          <ac:grpSpMkLst>
            <pc:docMk/>
            <pc:sldMk cId="1343281738" sldId="2147308215"/>
            <ac:grpSpMk id="8" creationId="{04AC1F30-725A-B551-E586-B8BAF46B7C6A}"/>
          </ac:grpSpMkLst>
        </pc:grpChg>
        <pc:grpChg chg="mod topLvl">
          <ac:chgData name="Craig Gallen" userId="ae911875-7e11-4a05-af78-bbb0a34afcda" providerId="ADAL" clId="{F828305E-FA1C-432E-BCCF-C22C6ADA582E}" dt="2023-06-13T10:47:26.868" v="1125" actId="164"/>
          <ac:grpSpMkLst>
            <pc:docMk/>
            <pc:sldMk cId="1343281738" sldId="2147308215"/>
            <ac:grpSpMk id="10" creationId="{C28E9415-6ABD-AD9F-D3EE-C9880E028D89}"/>
          </ac:grpSpMkLst>
        </pc:grpChg>
        <pc:grpChg chg="mod">
          <ac:chgData name="Craig Gallen" userId="ae911875-7e11-4a05-af78-bbb0a34afcda" providerId="ADAL" clId="{F828305E-FA1C-432E-BCCF-C22C6ADA582E}" dt="2023-06-13T10:57:01.588" v="1198" actId="1076"/>
          <ac:grpSpMkLst>
            <pc:docMk/>
            <pc:sldMk cId="1343281738" sldId="2147308215"/>
            <ac:grpSpMk id="12" creationId="{EE2C3353-7601-6189-189B-8ED471CBFBC8}"/>
          </ac:grpSpMkLst>
        </pc:grpChg>
        <pc:grpChg chg="mod">
          <ac:chgData name="Craig Gallen" userId="ae911875-7e11-4a05-af78-bbb0a34afcda" providerId="ADAL" clId="{F828305E-FA1C-432E-BCCF-C22C6ADA582E}" dt="2023-06-13T11:57:58.589" v="1253" actId="1076"/>
          <ac:grpSpMkLst>
            <pc:docMk/>
            <pc:sldMk cId="1343281738" sldId="2147308215"/>
            <ac:grpSpMk id="14" creationId="{5B61A67C-7585-2DA6-2FCB-1EC6CC2BB1E9}"/>
          </ac:grpSpMkLst>
        </pc:grpChg>
        <pc:grpChg chg="mod">
          <ac:chgData name="Craig Gallen" userId="ae911875-7e11-4a05-af78-bbb0a34afcda" providerId="ADAL" clId="{F828305E-FA1C-432E-BCCF-C22C6ADA582E}" dt="2023-06-13T10:56:15.117" v="1194" actId="1076"/>
          <ac:grpSpMkLst>
            <pc:docMk/>
            <pc:sldMk cId="1343281738" sldId="2147308215"/>
            <ac:grpSpMk id="15" creationId="{042D7CF7-DB96-55B5-C01E-5E45D3F21525}"/>
          </ac:grpSpMkLst>
        </pc:grpChg>
        <pc:grpChg chg="del mod">
          <ac:chgData name="Craig Gallen" userId="ae911875-7e11-4a05-af78-bbb0a34afcda" providerId="ADAL" clId="{F828305E-FA1C-432E-BCCF-C22C6ADA582E}" dt="2023-06-13T10:56:50.524" v="1196" actId="478"/>
          <ac:grpSpMkLst>
            <pc:docMk/>
            <pc:sldMk cId="1343281738" sldId="2147308215"/>
            <ac:grpSpMk id="17" creationId="{38C52D02-BB66-D241-4610-69CF3C69C0EF}"/>
          </ac:grpSpMkLst>
        </pc:grpChg>
        <pc:grpChg chg="mod">
          <ac:chgData name="Craig Gallen" userId="ae911875-7e11-4a05-af78-bbb0a34afcda" providerId="ADAL" clId="{F828305E-FA1C-432E-BCCF-C22C6ADA582E}" dt="2023-06-13T10:57:06.748" v="1199" actId="1076"/>
          <ac:grpSpMkLst>
            <pc:docMk/>
            <pc:sldMk cId="1343281738" sldId="2147308215"/>
            <ac:grpSpMk id="19" creationId="{9F4FBC25-CD61-CCA7-97D1-E90D772B6A4E}"/>
          </ac:grpSpMkLst>
        </pc:grpChg>
        <pc:grpChg chg="del mod">
          <ac:chgData name="Craig Gallen" userId="ae911875-7e11-4a05-af78-bbb0a34afcda" providerId="ADAL" clId="{F828305E-FA1C-432E-BCCF-C22C6ADA582E}" dt="2023-06-13T11:58:25.110" v="1255" actId="478"/>
          <ac:grpSpMkLst>
            <pc:docMk/>
            <pc:sldMk cId="1343281738" sldId="2147308215"/>
            <ac:grpSpMk id="21" creationId="{C26DBF25-D670-17C0-8DC5-86933BAB32B6}"/>
          </ac:grpSpMkLst>
        </pc:grpChg>
        <pc:grpChg chg="add mod">
          <ac:chgData name="Craig Gallen" userId="ae911875-7e11-4a05-af78-bbb0a34afcda" providerId="ADAL" clId="{F828305E-FA1C-432E-BCCF-C22C6ADA582E}" dt="2023-06-13T10:28:34.212" v="1049" actId="164"/>
          <ac:grpSpMkLst>
            <pc:docMk/>
            <pc:sldMk cId="1343281738" sldId="2147308215"/>
            <ac:grpSpMk id="25" creationId="{A54D2DDF-FBB1-1978-66EF-39E9D36B2604}"/>
          </ac:grpSpMkLst>
        </pc:grpChg>
        <pc:grpChg chg="add mod topLvl">
          <ac:chgData name="Craig Gallen" userId="ae911875-7e11-4a05-af78-bbb0a34afcda" providerId="ADAL" clId="{F828305E-FA1C-432E-BCCF-C22C6ADA582E}" dt="2023-06-13T10:43:29.516" v="1112" actId="164"/>
          <ac:grpSpMkLst>
            <pc:docMk/>
            <pc:sldMk cId="1343281738" sldId="2147308215"/>
            <ac:grpSpMk id="41" creationId="{B9456C62-1F49-6C1E-B544-0DF6E9CC01C2}"/>
          </ac:grpSpMkLst>
        </pc:grpChg>
        <pc:grpChg chg="add mod ord">
          <ac:chgData name="Craig Gallen" userId="ae911875-7e11-4a05-af78-bbb0a34afcda" providerId="ADAL" clId="{F828305E-FA1C-432E-BCCF-C22C6ADA582E}" dt="2023-06-13T10:25:57.006" v="1029" actId="164"/>
          <ac:grpSpMkLst>
            <pc:docMk/>
            <pc:sldMk cId="1343281738" sldId="2147308215"/>
            <ac:grpSpMk id="44" creationId="{F0D5DB77-F5D6-8455-A2F6-F9A333343CEC}"/>
          </ac:grpSpMkLst>
        </pc:grpChg>
        <pc:grpChg chg="add mod">
          <ac:chgData name="Craig Gallen" userId="ae911875-7e11-4a05-af78-bbb0a34afcda" providerId="ADAL" clId="{F828305E-FA1C-432E-BCCF-C22C6ADA582E}" dt="2023-06-13T10:26:59.236" v="1036" actId="1076"/>
          <ac:grpSpMkLst>
            <pc:docMk/>
            <pc:sldMk cId="1343281738" sldId="2147308215"/>
            <ac:grpSpMk id="49" creationId="{6B676077-DC01-38F3-060C-BC7A571514CA}"/>
          </ac:grpSpMkLst>
        </pc:grpChg>
        <pc:grpChg chg="add mod">
          <ac:chgData name="Craig Gallen" userId="ae911875-7e11-4a05-af78-bbb0a34afcda" providerId="ADAL" clId="{F828305E-FA1C-432E-BCCF-C22C6ADA582E}" dt="2023-06-13T10:26:59.236" v="1036" actId="1076"/>
          <ac:grpSpMkLst>
            <pc:docMk/>
            <pc:sldMk cId="1343281738" sldId="2147308215"/>
            <ac:grpSpMk id="50" creationId="{2D905EBB-7564-D2A6-6E9D-29C58D960310}"/>
          </ac:grpSpMkLst>
        </pc:grpChg>
        <pc:grpChg chg="add del mod">
          <ac:chgData name="Craig Gallen" userId="ae911875-7e11-4a05-af78-bbb0a34afcda" providerId="ADAL" clId="{F828305E-FA1C-432E-BCCF-C22C6ADA582E}" dt="2023-06-13T10:27:27.842" v="1041" actId="165"/>
          <ac:grpSpMkLst>
            <pc:docMk/>
            <pc:sldMk cId="1343281738" sldId="2147308215"/>
            <ac:grpSpMk id="51" creationId="{875430A0-496D-994E-BB80-118928A9B647}"/>
          </ac:grpSpMkLst>
        </pc:grpChg>
        <pc:grpChg chg="del mod topLvl">
          <ac:chgData name="Craig Gallen" userId="ae911875-7e11-4a05-af78-bbb0a34afcda" providerId="ADAL" clId="{F828305E-FA1C-432E-BCCF-C22C6ADA582E}" dt="2023-06-13T10:27:33.267" v="1043" actId="478"/>
          <ac:grpSpMkLst>
            <pc:docMk/>
            <pc:sldMk cId="1343281738" sldId="2147308215"/>
            <ac:grpSpMk id="53" creationId="{946DF980-E079-4BF6-1CF9-A9146F0E7D9A}"/>
          </ac:grpSpMkLst>
        </pc:grpChg>
        <pc:grpChg chg="add del mod">
          <ac:chgData name="Craig Gallen" userId="ae911875-7e11-4a05-af78-bbb0a34afcda" providerId="ADAL" clId="{F828305E-FA1C-432E-BCCF-C22C6ADA582E}" dt="2023-06-13T10:41:46.531" v="1099" actId="165"/>
          <ac:grpSpMkLst>
            <pc:docMk/>
            <pc:sldMk cId="1343281738" sldId="2147308215"/>
            <ac:grpSpMk id="56" creationId="{93E760B6-FE6A-2555-22B0-0CDC763305D3}"/>
          </ac:grpSpMkLst>
        </pc:grpChg>
        <pc:grpChg chg="add mod">
          <ac:chgData name="Craig Gallen" userId="ae911875-7e11-4a05-af78-bbb0a34afcda" providerId="ADAL" clId="{F828305E-FA1C-432E-BCCF-C22C6ADA582E}" dt="2023-06-13T10:28:34.212" v="1049" actId="164"/>
          <ac:grpSpMkLst>
            <pc:docMk/>
            <pc:sldMk cId="1343281738" sldId="2147308215"/>
            <ac:grpSpMk id="57" creationId="{E84A21CB-5831-4BF9-702D-382BB7FDF365}"/>
          </ac:grpSpMkLst>
        </pc:grpChg>
        <pc:grpChg chg="add mod topLvl">
          <ac:chgData name="Craig Gallen" userId="ae911875-7e11-4a05-af78-bbb0a34afcda" providerId="ADAL" clId="{F828305E-FA1C-432E-BCCF-C22C6ADA582E}" dt="2023-06-13T10:47:26.868" v="1125" actId="164"/>
          <ac:grpSpMkLst>
            <pc:docMk/>
            <pc:sldMk cId="1343281738" sldId="2147308215"/>
            <ac:grpSpMk id="59" creationId="{8BA4422F-44C6-1ACC-754E-776A3F3C0209}"/>
          </ac:grpSpMkLst>
        </pc:grpChg>
        <pc:grpChg chg="add del mod">
          <ac:chgData name="Craig Gallen" userId="ae911875-7e11-4a05-af78-bbb0a34afcda" providerId="ADAL" clId="{F828305E-FA1C-432E-BCCF-C22C6ADA582E}" dt="2023-06-13T10:36:25.821" v="1080" actId="165"/>
          <ac:grpSpMkLst>
            <pc:docMk/>
            <pc:sldMk cId="1343281738" sldId="2147308215"/>
            <ac:grpSpMk id="62" creationId="{BCB4C691-784C-0584-32D4-63944E76E3C9}"/>
          </ac:grpSpMkLst>
        </pc:grpChg>
        <pc:grpChg chg="add del mod">
          <ac:chgData name="Craig Gallen" userId="ae911875-7e11-4a05-af78-bbb0a34afcda" providerId="ADAL" clId="{F828305E-FA1C-432E-BCCF-C22C6ADA582E}" dt="2023-06-13T10:47:10.044" v="1122" actId="165"/>
          <ac:grpSpMkLst>
            <pc:docMk/>
            <pc:sldMk cId="1343281738" sldId="2147308215"/>
            <ac:grpSpMk id="64" creationId="{926C36C7-93CF-A7F6-4FCF-8E694349A91F}"/>
          </ac:grpSpMkLst>
        </pc:grpChg>
        <pc:grpChg chg="add mod">
          <ac:chgData name="Craig Gallen" userId="ae911875-7e11-4a05-af78-bbb0a34afcda" providerId="ADAL" clId="{F828305E-FA1C-432E-BCCF-C22C6ADA582E}" dt="2023-06-13T10:46:07.668" v="1121" actId="1076"/>
          <ac:grpSpMkLst>
            <pc:docMk/>
            <pc:sldMk cId="1343281738" sldId="2147308215"/>
            <ac:grpSpMk id="65" creationId="{D131CD96-0537-00BD-02B5-B4268AF4D813}"/>
          </ac:grpSpMkLst>
        </pc:grpChg>
        <pc:grpChg chg="add mod">
          <ac:chgData name="Craig Gallen" userId="ae911875-7e11-4a05-af78-bbb0a34afcda" providerId="ADAL" clId="{F828305E-FA1C-432E-BCCF-C22C6ADA582E}" dt="2023-06-13T10:47:26.868" v="1125" actId="164"/>
          <ac:grpSpMkLst>
            <pc:docMk/>
            <pc:sldMk cId="1343281738" sldId="2147308215"/>
            <ac:grpSpMk id="67" creationId="{A013C756-665B-51A6-3EBC-3212F6516092}"/>
          </ac:grpSpMkLst>
        </pc:grpChg>
        <pc:grpChg chg="add mod">
          <ac:chgData name="Craig Gallen" userId="ae911875-7e11-4a05-af78-bbb0a34afcda" providerId="ADAL" clId="{F828305E-FA1C-432E-BCCF-C22C6ADA582E}" dt="2023-06-13T10:55:28.973" v="1192" actId="1076"/>
          <ac:grpSpMkLst>
            <pc:docMk/>
            <pc:sldMk cId="1343281738" sldId="2147308215"/>
            <ac:grpSpMk id="71" creationId="{30FA6380-B882-500B-758D-7DDD19548BE7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73" creationId="{44135071-A825-3C7E-CA4A-53FB5A6A57CD}"/>
          </ac:grpSpMkLst>
        </pc:grpChg>
        <pc:grpChg chg="add mod">
          <ac:chgData name="Craig Gallen" userId="ae911875-7e11-4a05-af78-bbb0a34afcda" providerId="ADAL" clId="{F828305E-FA1C-432E-BCCF-C22C6ADA582E}" dt="2023-06-13T10:55:28.973" v="1192" actId="1076"/>
          <ac:grpSpMkLst>
            <pc:docMk/>
            <pc:sldMk cId="1343281738" sldId="2147308215"/>
            <ac:grpSpMk id="76" creationId="{9BAE7803-5F93-4C2E-754B-A91F5EE0D320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77" creationId="{74BB0DE4-CA7A-DD15-309D-DB3894F78EF8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78" creationId="{7E5B0EA7-34CB-553F-94EB-9CBB58093AF7}"/>
          </ac:grpSpMkLst>
        </pc:grpChg>
        <pc:grpChg chg="add mod">
          <ac:chgData name="Craig Gallen" userId="ae911875-7e11-4a05-af78-bbb0a34afcda" providerId="ADAL" clId="{F828305E-FA1C-432E-BCCF-C22C6ADA582E}" dt="2023-06-13T10:55:28.973" v="1192" actId="1076"/>
          <ac:grpSpMkLst>
            <pc:docMk/>
            <pc:sldMk cId="1343281738" sldId="2147308215"/>
            <ac:grpSpMk id="83" creationId="{676CD9EE-786A-338D-2AFD-DCF2843E20A9}"/>
          </ac:grpSpMkLst>
        </pc:grpChg>
        <pc:grpChg chg="mod">
          <ac:chgData name="Craig Gallen" userId="ae911875-7e11-4a05-af78-bbb0a34afcda" providerId="ADAL" clId="{F828305E-FA1C-432E-BCCF-C22C6ADA582E}" dt="2023-06-13T10:54:20.954" v="1183"/>
          <ac:grpSpMkLst>
            <pc:docMk/>
            <pc:sldMk cId="1343281738" sldId="2147308215"/>
            <ac:grpSpMk id="85" creationId="{569DBC66-E281-E730-462B-68C1549C458B}"/>
          </ac:grpSpMkLst>
        </pc:grpChg>
        <pc:grpChg chg="add mod">
          <ac:chgData name="Craig Gallen" userId="ae911875-7e11-4a05-af78-bbb0a34afcda" providerId="ADAL" clId="{F828305E-FA1C-432E-BCCF-C22C6ADA582E}" dt="2023-06-13T11:49:34.151" v="1223" actId="1076"/>
          <ac:grpSpMkLst>
            <pc:docMk/>
            <pc:sldMk cId="1343281738" sldId="2147308215"/>
            <ac:grpSpMk id="91" creationId="{86CE826F-29B7-2997-74E2-160D93048DAA}"/>
          </ac:grpSpMkLst>
        </pc:grpChg>
        <pc:grpChg chg="add del mod">
          <ac:chgData name="Craig Gallen" userId="ae911875-7e11-4a05-af78-bbb0a34afcda" providerId="ADAL" clId="{F828305E-FA1C-432E-BCCF-C22C6ADA582E}" dt="2023-06-13T12:12:46.770" v="1819" actId="165"/>
          <ac:grpSpMkLst>
            <pc:docMk/>
            <pc:sldMk cId="1343281738" sldId="2147308215"/>
            <ac:grpSpMk id="144" creationId="{4785179C-5C9B-DD19-3EBD-123AD43DB735}"/>
          </ac:grpSpMkLst>
        </pc:grpChg>
        <pc:grpChg chg="add del mod">
          <ac:chgData name="Craig Gallen" userId="ae911875-7e11-4a05-af78-bbb0a34afcda" providerId="ADAL" clId="{F828305E-FA1C-432E-BCCF-C22C6ADA582E}" dt="2023-06-13T12:14:21.698" v="1827" actId="478"/>
          <ac:grpSpMkLst>
            <pc:docMk/>
            <pc:sldMk cId="1343281738" sldId="2147308215"/>
            <ac:grpSpMk id="150" creationId="{8C3DAFEB-0AC7-9CF3-6C2F-85BCC4E881DB}"/>
          </ac:grpSpMkLst>
        </pc:grpChg>
        <pc:picChg chg="add mod">
          <ac:chgData name="Craig Gallen" userId="ae911875-7e11-4a05-af78-bbb0a34afcda" providerId="ADAL" clId="{F828305E-FA1C-432E-BCCF-C22C6ADA582E}" dt="2023-06-13T10:28:34.212" v="1049" actId="164"/>
          <ac:picMkLst>
            <pc:docMk/>
            <pc:sldMk cId="1343281738" sldId="2147308215"/>
            <ac:picMk id="6" creationId="{FB74B2C1-01F8-DD06-97AF-B825373C7F60}"/>
          </ac:picMkLst>
        </pc:picChg>
        <pc:picChg chg="mod">
          <ac:chgData name="Craig Gallen" userId="ae911875-7e11-4a05-af78-bbb0a34afcda" providerId="ADAL" clId="{F828305E-FA1C-432E-BCCF-C22C6ADA582E}" dt="2023-06-13T10:47:10.044" v="1122" actId="165"/>
          <ac:picMkLst>
            <pc:docMk/>
            <pc:sldMk cId="1343281738" sldId="2147308215"/>
            <ac:picMk id="11" creationId="{5ED33C5D-69D5-A4C9-5B58-DF1977C80588}"/>
          </ac:picMkLst>
        </pc:picChg>
        <pc:picChg chg="mod">
          <ac:chgData name="Craig Gallen" userId="ae911875-7e11-4a05-af78-bbb0a34afcda" providerId="ADAL" clId="{F828305E-FA1C-432E-BCCF-C22C6ADA582E}" dt="2023-06-13T10:48:17.109" v="1136" actId="1076"/>
          <ac:picMkLst>
            <pc:docMk/>
            <pc:sldMk cId="1343281738" sldId="2147308215"/>
            <ac:picMk id="16" creationId="{91DDC87A-D107-7447-8B59-639DF672C8C8}"/>
          </ac:picMkLst>
        </pc:picChg>
        <pc:picChg chg="add del mod">
          <ac:chgData name="Craig Gallen" userId="ae911875-7e11-4a05-af78-bbb0a34afcda" providerId="ADAL" clId="{F828305E-FA1C-432E-BCCF-C22C6ADA582E}" dt="2023-06-13T10:23:23.465" v="1006" actId="478"/>
          <ac:picMkLst>
            <pc:docMk/>
            <pc:sldMk cId="1343281738" sldId="2147308215"/>
            <ac:picMk id="23" creationId="{DEA23075-ED39-81F3-38AE-D97ED305CFB6}"/>
          </ac:picMkLst>
        </pc:picChg>
        <pc:picChg chg="mod">
          <ac:chgData name="Craig Gallen" userId="ae911875-7e11-4a05-af78-bbb0a34afcda" providerId="ADAL" clId="{F828305E-FA1C-432E-BCCF-C22C6ADA582E}" dt="2023-06-13T10:22:18.156" v="998"/>
          <ac:picMkLst>
            <pc:docMk/>
            <pc:sldMk cId="1343281738" sldId="2147308215"/>
            <ac:picMk id="27" creationId="{618A1DD3-C727-52A4-57E4-41F7BC594FA4}"/>
          </ac:picMkLst>
        </pc:picChg>
        <pc:picChg chg="mod">
          <ac:chgData name="Craig Gallen" userId="ae911875-7e11-4a05-af78-bbb0a34afcda" providerId="ADAL" clId="{F828305E-FA1C-432E-BCCF-C22C6ADA582E}" dt="2023-06-13T10:41:46.531" v="1099" actId="165"/>
          <ac:picMkLst>
            <pc:docMk/>
            <pc:sldMk cId="1343281738" sldId="2147308215"/>
            <ac:picMk id="42" creationId="{AC118930-3ABF-433D-30BC-4ABC250D6077}"/>
          </ac:picMkLst>
        </pc:picChg>
        <pc:picChg chg="mod">
          <ac:chgData name="Craig Gallen" userId="ae911875-7e11-4a05-af78-bbb0a34afcda" providerId="ADAL" clId="{F828305E-FA1C-432E-BCCF-C22C6ADA582E}" dt="2023-06-13T10:22:18.156" v="998"/>
          <ac:picMkLst>
            <pc:docMk/>
            <pc:sldMk cId="1343281738" sldId="2147308215"/>
            <ac:picMk id="45" creationId="{B48AE596-C66D-9DC3-43F0-0C726416F611}"/>
          </ac:picMkLst>
        </pc:picChg>
        <pc:picChg chg="add mod ord">
          <ac:chgData name="Craig Gallen" userId="ae911875-7e11-4a05-af78-bbb0a34afcda" providerId="ADAL" clId="{F828305E-FA1C-432E-BCCF-C22C6ADA582E}" dt="2023-06-13T10:26:01.727" v="1030" actId="164"/>
          <ac:picMkLst>
            <pc:docMk/>
            <pc:sldMk cId="1343281738" sldId="2147308215"/>
            <ac:picMk id="47" creationId="{FC4ADB7C-357E-F472-6A80-800F71961F5F}"/>
          </ac:picMkLst>
        </pc:picChg>
        <pc:picChg chg="add mod">
          <ac:chgData name="Craig Gallen" userId="ae911875-7e11-4a05-af78-bbb0a34afcda" providerId="ADAL" clId="{F828305E-FA1C-432E-BCCF-C22C6ADA582E}" dt="2023-06-13T10:25:57.006" v="1029" actId="164"/>
          <ac:picMkLst>
            <pc:docMk/>
            <pc:sldMk cId="1343281738" sldId="2147308215"/>
            <ac:picMk id="48" creationId="{A82C89B3-896B-F19A-2942-917808EB4F1D}"/>
          </ac:picMkLst>
        </pc:picChg>
        <pc:picChg chg="mod ord topLvl">
          <ac:chgData name="Craig Gallen" userId="ae911875-7e11-4a05-af78-bbb0a34afcda" providerId="ADAL" clId="{F828305E-FA1C-432E-BCCF-C22C6ADA582E}" dt="2023-06-13T10:46:07.668" v="1121" actId="1076"/>
          <ac:picMkLst>
            <pc:docMk/>
            <pc:sldMk cId="1343281738" sldId="2147308215"/>
            <ac:picMk id="52" creationId="{01688823-D5D7-EFA1-9061-7CE32FC0AF30}"/>
          </ac:picMkLst>
        </pc:picChg>
        <pc:picChg chg="mod">
          <ac:chgData name="Craig Gallen" userId="ae911875-7e11-4a05-af78-bbb0a34afcda" providerId="ADAL" clId="{F828305E-FA1C-432E-BCCF-C22C6ADA582E}" dt="2023-06-13T10:27:27.842" v="1041" actId="165"/>
          <ac:picMkLst>
            <pc:docMk/>
            <pc:sldMk cId="1343281738" sldId="2147308215"/>
            <ac:picMk id="54" creationId="{5005BCB8-8D76-51C1-7DF2-19B66539C6C2}"/>
          </ac:picMkLst>
        </pc:picChg>
        <pc:picChg chg="add del mod ord topLvl">
          <ac:chgData name="Craig Gallen" userId="ae911875-7e11-4a05-af78-bbb0a34afcda" providerId="ADAL" clId="{F828305E-FA1C-432E-BCCF-C22C6ADA582E}" dt="2023-06-13T10:36:31.002" v="1081" actId="478"/>
          <ac:picMkLst>
            <pc:docMk/>
            <pc:sldMk cId="1343281738" sldId="2147308215"/>
            <ac:picMk id="58" creationId="{57A248E5-F734-3C83-7BC2-358E03AC5B00}"/>
          </ac:picMkLst>
        </pc:picChg>
        <pc:picChg chg="mod">
          <ac:chgData name="Craig Gallen" userId="ae911875-7e11-4a05-af78-bbb0a34afcda" providerId="ADAL" clId="{F828305E-FA1C-432E-BCCF-C22C6ADA582E}" dt="2023-06-13T10:47:10.044" v="1122" actId="165"/>
          <ac:picMkLst>
            <pc:docMk/>
            <pc:sldMk cId="1343281738" sldId="2147308215"/>
            <ac:picMk id="60" creationId="{94DA8683-2D96-7EC1-B00E-DB84E8135987}"/>
          </ac:picMkLst>
        </pc:picChg>
        <pc:picChg chg="add mod">
          <ac:chgData name="Craig Gallen" userId="ae911875-7e11-4a05-af78-bbb0a34afcda" providerId="ADAL" clId="{F828305E-FA1C-432E-BCCF-C22C6ADA582E}" dt="2023-06-13T10:55:28.973" v="1192" actId="1076"/>
          <ac:picMkLst>
            <pc:docMk/>
            <pc:sldMk cId="1343281738" sldId="2147308215"/>
            <ac:picMk id="70" creationId="{6602F31B-D29D-B0CC-37A1-B5E0934CE856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72" creationId="{59D614DB-7DE1-1DFC-DBEF-83A0D4367763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74" creationId="{A33AFEBC-F710-A10D-4246-536B89DF347F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79" creationId="{381927A1-EB9E-EE91-E749-6BC69E61987C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81" creationId="{A45802E2-19BE-471A-EE44-14949C3A1819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84" creationId="{B35896A5-F413-8EE8-65B4-099DAFA3326D}"/>
          </ac:picMkLst>
        </pc:picChg>
        <pc:picChg chg="mod">
          <ac:chgData name="Craig Gallen" userId="ae911875-7e11-4a05-af78-bbb0a34afcda" providerId="ADAL" clId="{F828305E-FA1C-432E-BCCF-C22C6ADA582E}" dt="2023-06-13T10:54:20.954" v="1183"/>
          <ac:picMkLst>
            <pc:docMk/>
            <pc:sldMk cId="1343281738" sldId="2147308215"/>
            <ac:picMk id="86" creationId="{E8683D0A-CE6C-6567-76B1-F09351DA3B2E}"/>
          </ac:picMkLst>
        </pc:picChg>
        <pc:picChg chg="mod">
          <ac:chgData name="Craig Gallen" userId="ae911875-7e11-4a05-af78-bbb0a34afcda" providerId="ADAL" clId="{F828305E-FA1C-432E-BCCF-C22C6ADA582E}" dt="2023-06-13T11:47:53.798" v="1208"/>
          <ac:picMkLst>
            <pc:docMk/>
            <pc:sldMk cId="1343281738" sldId="2147308215"/>
            <ac:picMk id="93" creationId="{374EFC34-4C3C-983B-7BA5-22B0C6E46A41}"/>
          </ac:picMkLst>
        </pc:picChg>
        <pc:picChg chg="add mod">
          <ac:chgData name="Craig Gallen" userId="ae911875-7e11-4a05-af78-bbb0a34afcda" providerId="ADAL" clId="{F828305E-FA1C-432E-BCCF-C22C6ADA582E}" dt="2023-06-13T12:07:51.269" v="1713" actId="1076"/>
          <ac:picMkLst>
            <pc:docMk/>
            <pc:sldMk cId="1343281738" sldId="2147308215"/>
            <ac:picMk id="140" creationId="{443627C8-A94B-094E-53AF-4C536F451A02}"/>
          </ac:picMkLst>
        </pc:picChg>
        <pc:picChg chg="mod topLvl">
          <ac:chgData name="Craig Gallen" userId="ae911875-7e11-4a05-af78-bbb0a34afcda" providerId="ADAL" clId="{F828305E-FA1C-432E-BCCF-C22C6ADA582E}" dt="2023-06-13T12:12:54.960" v="1820" actId="164"/>
          <ac:picMkLst>
            <pc:docMk/>
            <pc:sldMk cId="1343281738" sldId="2147308215"/>
            <ac:picMk id="145" creationId="{AF9BDC40-B6FF-E307-52F0-A47CB9A0EA17}"/>
          </ac:picMkLst>
        </pc:picChg>
        <pc:picChg chg="mod topLvl">
          <ac:chgData name="Craig Gallen" userId="ae911875-7e11-4a05-af78-bbb0a34afcda" providerId="ADAL" clId="{F828305E-FA1C-432E-BCCF-C22C6ADA582E}" dt="2023-06-13T12:12:54.960" v="1820" actId="164"/>
          <ac:picMkLst>
            <pc:docMk/>
            <pc:sldMk cId="1343281738" sldId="2147308215"/>
            <ac:picMk id="146" creationId="{8B859E44-B210-A1AC-9946-B775C8F3C4D0}"/>
          </ac:picMkLst>
        </pc:picChg>
        <pc:picChg chg="mod topLvl">
          <ac:chgData name="Craig Gallen" userId="ae911875-7e11-4a05-af78-bbb0a34afcda" providerId="ADAL" clId="{F828305E-FA1C-432E-BCCF-C22C6ADA582E}" dt="2023-06-13T12:12:54.960" v="1820" actId="164"/>
          <ac:picMkLst>
            <pc:docMk/>
            <pc:sldMk cId="1343281738" sldId="2147308215"/>
            <ac:picMk id="147" creationId="{418DEB30-B158-E51A-0124-056CE07CF5A6}"/>
          </ac:picMkLst>
        </pc:picChg>
        <pc:picChg chg="del mod">
          <ac:chgData name="Craig Gallen" userId="ae911875-7e11-4a05-af78-bbb0a34afcda" providerId="ADAL" clId="{F828305E-FA1C-432E-BCCF-C22C6ADA582E}" dt="2023-06-13T12:12:15.686" v="1818" actId="478"/>
          <ac:picMkLst>
            <pc:docMk/>
            <pc:sldMk cId="1343281738" sldId="2147308215"/>
            <ac:picMk id="148" creationId="{2B5CAC18-9F17-403B-EED5-398753D7BE2B}"/>
          </ac:picMkLst>
        </pc:picChg>
        <pc:cxnChg chg="add del mod">
          <ac:chgData name="Craig Gallen" userId="ae911875-7e11-4a05-af78-bbb0a34afcda" providerId="ADAL" clId="{F828305E-FA1C-432E-BCCF-C22C6ADA582E}" dt="2023-06-13T11:48:18.575" v="1211" actId="478"/>
          <ac:cxnSpMkLst>
            <pc:docMk/>
            <pc:sldMk cId="1343281738" sldId="2147308215"/>
            <ac:cxnSpMk id="95" creationId="{8490B73C-F943-0AA8-8283-64D8CC007FB4}"/>
          </ac:cxnSpMkLst>
        </pc:cxnChg>
        <pc:cxnChg chg="add mod">
          <ac:chgData name="Craig Gallen" userId="ae911875-7e11-4a05-af78-bbb0a34afcda" providerId="ADAL" clId="{F828305E-FA1C-432E-BCCF-C22C6ADA582E}" dt="2023-06-13T11:56:02.886" v="1238" actId="692"/>
          <ac:cxnSpMkLst>
            <pc:docMk/>
            <pc:sldMk cId="1343281738" sldId="2147308215"/>
            <ac:cxnSpMk id="97" creationId="{DD85A473-697E-4993-6144-D3EEE2432DC5}"/>
          </ac:cxnSpMkLst>
        </pc:cxnChg>
        <pc:cxnChg chg="add mod">
          <ac:chgData name="Craig Gallen" userId="ae911875-7e11-4a05-af78-bbb0a34afcda" providerId="ADAL" clId="{F828305E-FA1C-432E-BCCF-C22C6ADA582E}" dt="2023-06-13T11:56:17.819" v="1240" actId="108"/>
          <ac:cxnSpMkLst>
            <pc:docMk/>
            <pc:sldMk cId="1343281738" sldId="2147308215"/>
            <ac:cxnSpMk id="98" creationId="{AE000B5A-B480-307C-FFC0-E90B6C5C419F}"/>
          </ac:cxnSpMkLst>
        </pc:cxnChg>
        <pc:cxnChg chg="add mod">
          <ac:chgData name="Craig Gallen" userId="ae911875-7e11-4a05-af78-bbb0a34afcda" providerId="ADAL" clId="{F828305E-FA1C-432E-BCCF-C22C6ADA582E}" dt="2023-06-13T11:56:21.751" v="1241" actId="108"/>
          <ac:cxnSpMkLst>
            <pc:docMk/>
            <pc:sldMk cId="1343281738" sldId="2147308215"/>
            <ac:cxnSpMk id="101" creationId="{555124F8-FE21-5423-133D-922141917720}"/>
          </ac:cxnSpMkLst>
        </pc:cxnChg>
        <pc:cxnChg chg="add mod">
          <ac:chgData name="Craig Gallen" userId="ae911875-7e11-4a05-af78-bbb0a34afcda" providerId="ADAL" clId="{F828305E-FA1C-432E-BCCF-C22C6ADA582E}" dt="2023-06-13T11:57:58.589" v="1253" actId="1076"/>
          <ac:cxnSpMkLst>
            <pc:docMk/>
            <pc:sldMk cId="1343281738" sldId="2147308215"/>
            <ac:cxnSpMk id="105" creationId="{F8B46E71-8AB3-10E2-A49B-DD1EA61AFC70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08" creationId="{1FF26CD9-8430-5279-D426-4ECBB19D81D2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09" creationId="{131CF916-DDCC-6A72-DDF3-1CF4A3094A1C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10" creationId="{3C97155B-2E54-48CD-4DF1-0DCDD0437247}"/>
          </ac:cxnSpMkLst>
        </pc:cxnChg>
        <pc:cxnChg chg="add del mod">
          <ac:chgData name="Craig Gallen" userId="ae911875-7e11-4a05-af78-bbb0a34afcda" providerId="ADAL" clId="{F828305E-FA1C-432E-BCCF-C22C6ADA582E}" dt="2023-06-13T11:54:19.018" v="1229" actId="478"/>
          <ac:cxnSpMkLst>
            <pc:docMk/>
            <pc:sldMk cId="1343281738" sldId="2147308215"/>
            <ac:cxnSpMk id="111" creationId="{97277E37-1D50-B081-480F-42E83A8994EE}"/>
          </ac:cxnSpMkLst>
        </pc:cxnChg>
        <pc:cxnChg chg="add mod">
          <ac:chgData name="Craig Gallen" userId="ae911875-7e11-4a05-af78-bbb0a34afcda" providerId="ADAL" clId="{F828305E-FA1C-432E-BCCF-C22C6ADA582E}" dt="2023-06-13T11:57:58.589" v="1253" actId="1076"/>
          <ac:cxnSpMkLst>
            <pc:docMk/>
            <pc:sldMk cId="1343281738" sldId="2147308215"/>
            <ac:cxnSpMk id="121" creationId="{8CED42CD-F274-3086-8BB0-A2EE83A95687}"/>
          </ac:cxnSpMkLst>
        </pc:cxnChg>
        <pc:cxnChg chg="add mod">
          <ac:chgData name="Craig Gallen" userId="ae911875-7e11-4a05-af78-bbb0a34afcda" providerId="ADAL" clId="{F828305E-FA1C-432E-BCCF-C22C6ADA582E}" dt="2023-06-13T11:58:04.446" v="1254" actId="14100"/>
          <ac:cxnSpMkLst>
            <pc:docMk/>
            <pc:sldMk cId="1343281738" sldId="2147308215"/>
            <ac:cxnSpMk id="123" creationId="{7E2BD4F3-4B5D-36E7-B007-6C5C0CC660ED}"/>
          </ac:cxnSpMkLst>
        </pc:cxnChg>
        <pc:cxnChg chg="add mod">
          <ac:chgData name="Craig Gallen" userId="ae911875-7e11-4a05-af78-bbb0a34afcda" providerId="ADAL" clId="{F828305E-FA1C-432E-BCCF-C22C6ADA582E}" dt="2023-06-13T11:57:58.589" v="1253" actId="1076"/>
          <ac:cxnSpMkLst>
            <pc:docMk/>
            <pc:sldMk cId="1343281738" sldId="2147308215"/>
            <ac:cxnSpMk id="127" creationId="{0F812A3D-8812-AD24-E2AA-C6D4D8B5FE6F}"/>
          </ac:cxnSpMkLst>
        </pc:cxnChg>
      </pc:sldChg>
      <pc:sldChg chg="addSp delSp modSp add del mod">
        <pc:chgData name="Craig Gallen" userId="ae911875-7e11-4a05-af78-bbb0a34afcda" providerId="ADAL" clId="{F828305E-FA1C-432E-BCCF-C22C6ADA582E}" dt="2023-06-13T12:25:19.501" v="1852" actId="2696"/>
        <pc:sldMkLst>
          <pc:docMk/>
          <pc:sldMk cId="1416913383" sldId="2147308216"/>
        </pc:sldMkLst>
        <pc:spChg chg="mod topLvl">
          <ac:chgData name="Craig Gallen" userId="ae911875-7e11-4a05-af78-bbb0a34afcda" providerId="ADAL" clId="{F828305E-FA1C-432E-BCCF-C22C6ADA582E}" dt="2023-06-13T10:19:43.594" v="975" actId="164"/>
          <ac:spMkLst>
            <pc:docMk/>
            <pc:sldMk cId="1416913383" sldId="2147308216"/>
            <ac:spMk id="30" creationId="{F77169F2-E1A2-C2F3-EBE2-91A6159E730C}"/>
          </ac:spMkLst>
        </pc:spChg>
        <pc:spChg chg="mod topLvl">
          <ac:chgData name="Craig Gallen" userId="ae911875-7e11-4a05-af78-bbb0a34afcda" providerId="ADAL" clId="{F828305E-FA1C-432E-BCCF-C22C6ADA582E}" dt="2023-06-13T10:19:37.611" v="974" actId="164"/>
          <ac:spMkLst>
            <pc:docMk/>
            <pc:sldMk cId="1416913383" sldId="2147308216"/>
            <ac:spMk id="31" creationId="{A2F94E79-9712-F395-EF37-2DA86BA4C7B0}"/>
          </ac:spMkLst>
        </pc:spChg>
        <pc:spChg chg="mod topLvl">
          <ac:chgData name="Craig Gallen" userId="ae911875-7e11-4a05-af78-bbb0a34afcda" providerId="ADAL" clId="{F828305E-FA1C-432E-BCCF-C22C6ADA582E}" dt="2023-06-13T10:19:29.624" v="973" actId="164"/>
          <ac:spMkLst>
            <pc:docMk/>
            <pc:sldMk cId="1416913383" sldId="2147308216"/>
            <ac:spMk id="32" creationId="{AFDFB859-7810-736A-DCC9-1275BD69D395}"/>
          </ac:spMkLst>
        </pc:spChg>
        <pc:spChg chg="mod topLvl">
          <ac:chgData name="Craig Gallen" userId="ae911875-7e11-4a05-af78-bbb0a34afcda" providerId="ADAL" clId="{F828305E-FA1C-432E-BCCF-C22C6ADA582E}" dt="2023-06-13T10:19:14.235" v="972" actId="164"/>
          <ac:spMkLst>
            <pc:docMk/>
            <pc:sldMk cId="1416913383" sldId="2147308216"/>
            <ac:spMk id="33" creationId="{4FBE694D-8FEC-F499-487A-B968CB555891}"/>
          </ac:spMkLst>
        </pc:spChg>
        <pc:spChg chg="mod topLvl">
          <ac:chgData name="Craig Gallen" userId="ae911875-7e11-4a05-af78-bbb0a34afcda" providerId="ADAL" clId="{F828305E-FA1C-432E-BCCF-C22C6ADA582E}" dt="2023-06-13T10:19:00.021" v="971" actId="164"/>
          <ac:spMkLst>
            <pc:docMk/>
            <pc:sldMk cId="1416913383" sldId="2147308216"/>
            <ac:spMk id="34" creationId="{D5DA32CD-102E-5A87-FB37-C76C87759F4E}"/>
          </ac:spMkLst>
        </pc:spChg>
        <pc:spChg chg="mod topLvl">
          <ac:chgData name="Craig Gallen" userId="ae911875-7e11-4a05-af78-bbb0a34afcda" providerId="ADAL" clId="{F828305E-FA1C-432E-BCCF-C22C6ADA582E}" dt="2023-06-13T10:18:33.592" v="970" actId="164"/>
          <ac:spMkLst>
            <pc:docMk/>
            <pc:sldMk cId="1416913383" sldId="2147308216"/>
            <ac:spMk id="35" creationId="{83A2A17D-CA12-85CE-3CB3-E4E8B0FA5DBE}"/>
          </ac:spMkLst>
        </pc:spChg>
        <pc:spChg chg="mod topLvl">
          <ac:chgData name="Craig Gallen" userId="ae911875-7e11-4a05-af78-bbb0a34afcda" providerId="ADAL" clId="{F828305E-FA1C-432E-BCCF-C22C6ADA582E}" dt="2023-06-13T10:19:53.945" v="976" actId="164"/>
          <ac:spMkLst>
            <pc:docMk/>
            <pc:sldMk cId="1416913383" sldId="2147308216"/>
            <ac:spMk id="36" creationId="{653F93F6-DED7-D60A-ECFF-78A49CAACC47}"/>
          </ac:spMkLst>
        </pc:spChg>
        <pc:spChg chg="mod topLvl">
          <ac:chgData name="Craig Gallen" userId="ae911875-7e11-4a05-af78-bbb0a34afcda" providerId="ADAL" clId="{F828305E-FA1C-432E-BCCF-C22C6ADA582E}" dt="2023-06-13T10:20:28.700" v="981" actId="164"/>
          <ac:spMkLst>
            <pc:docMk/>
            <pc:sldMk cId="1416913383" sldId="2147308216"/>
            <ac:spMk id="37" creationId="{424D2359-8970-305D-5897-556B4CD41237}"/>
          </ac:spMkLst>
        </pc:spChg>
        <pc:spChg chg="mod topLvl">
          <ac:chgData name="Craig Gallen" userId="ae911875-7e11-4a05-af78-bbb0a34afcda" providerId="ADAL" clId="{F828305E-FA1C-432E-BCCF-C22C6ADA582E}" dt="2023-06-13T10:20:23.372" v="980" actId="164"/>
          <ac:spMkLst>
            <pc:docMk/>
            <pc:sldMk cId="1416913383" sldId="2147308216"/>
            <ac:spMk id="38" creationId="{25749FBF-F4C3-AE42-FA0D-9A5CB121307C}"/>
          </ac:spMkLst>
        </pc:spChg>
        <pc:spChg chg="mod topLvl">
          <ac:chgData name="Craig Gallen" userId="ae911875-7e11-4a05-af78-bbb0a34afcda" providerId="ADAL" clId="{F828305E-FA1C-432E-BCCF-C22C6ADA582E}" dt="2023-06-13T10:20:18.042" v="979" actId="164"/>
          <ac:spMkLst>
            <pc:docMk/>
            <pc:sldMk cId="1416913383" sldId="2147308216"/>
            <ac:spMk id="39" creationId="{EE1768C2-877A-2039-CB24-0BEDB2FBEBA8}"/>
          </ac:spMkLst>
        </pc:spChg>
        <pc:spChg chg="mod topLvl">
          <ac:chgData name="Craig Gallen" userId="ae911875-7e11-4a05-af78-bbb0a34afcda" providerId="ADAL" clId="{F828305E-FA1C-432E-BCCF-C22C6ADA582E}" dt="2023-06-13T10:20:12.494" v="978" actId="164"/>
          <ac:spMkLst>
            <pc:docMk/>
            <pc:sldMk cId="1416913383" sldId="2147308216"/>
            <ac:spMk id="40" creationId="{66BC9521-FBA2-D57F-48A2-815047A1BFD1}"/>
          </ac:spMkLst>
        </pc:spChg>
        <pc:spChg chg="mod topLvl">
          <ac:chgData name="Craig Gallen" userId="ae911875-7e11-4a05-af78-bbb0a34afcda" providerId="ADAL" clId="{F828305E-FA1C-432E-BCCF-C22C6ADA582E}" dt="2023-06-13T10:20:06.832" v="977" actId="164"/>
          <ac:spMkLst>
            <pc:docMk/>
            <pc:sldMk cId="1416913383" sldId="2147308216"/>
            <ac:spMk id="41" creationId="{E853FA64-8384-E39D-3DD4-79BE4A1E107F}"/>
          </ac:spMkLst>
        </pc:spChg>
        <pc:grpChg chg="add del mod">
          <ac:chgData name="Craig Gallen" userId="ae911875-7e11-4a05-af78-bbb0a34afcda" providerId="ADAL" clId="{F828305E-FA1C-432E-BCCF-C22C6ADA582E}" dt="2023-06-13T10:17:54.969" v="968" actId="165"/>
          <ac:grpSpMkLst>
            <pc:docMk/>
            <pc:sldMk cId="1416913383" sldId="2147308216"/>
            <ac:grpSpMk id="6" creationId="{A2183B51-15C7-EF16-F871-B54A381287E5}"/>
          </ac:grpSpMkLst>
        </pc:grpChg>
        <pc:grpChg chg="add mod">
          <ac:chgData name="Craig Gallen" userId="ae911875-7e11-4a05-af78-bbb0a34afcda" providerId="ADAL" clId="{F828305E-FA1C-432E-BCCF-C22C6ADA582E}" dt="2023-06-13T10:21:08.875" v="995" actId="1076"/>
          <ac:grpSpMkLst>
            <pc:docMk/>
            <pc:sldMk cId="1416913383" sldId="2147308216"/>
            <ac:grpSpMk id="8" creationId="{AEE9A0E7-FB5C-76C5-BB6D-1AF2C7FE5CD1}"/>
          </ac:grpSpMkLst>
        </pc:grpChg>
        <pc:grpChg chg="add mod">
          <ac:chgData name="Craig Gallen" userId="ae911875-7e11-4a05-af78-bbb0a34afcda" providerId="ADAL" clId="{F828305E-FA1C-432E-BCCF-C22C6ADA582E}" dt="2023-06-13T10:21:15.563" v="996" actId="1076"/>
          <ac:grpSpMkLst>
            <pc:docMk/>
            <pc:sldMk cId="1416913383" sldId="2147308216"/>
            <ac:grpSpMk id="10" creationId="{45806F33-234F-69D9-D0D4-D195626E28DD}"/>
          </ac:grpSpMkLst>
        </pc:grpChg>
        <pc:grpChg chg="add mod">
          <ac:chgData name="Craig Gallen" userId="ae911875-7e11-4a05-af78-bbb0a34afcda" providerId="ADAL" clId="{F828305E-FA1C-432E-BCCF-C22C6ADA582E}" dt="2023-06-13T10:20:47.155" v="986" actId="1076"/>
          <ac:grpSpMkLst>
            <pc:docMk/>
            <pc:sldMk cId="1416913383" sldId="2147308216"/>
            <ac:grpSpMk id="12" creationId="{96DD2FAC-8619-AA13-FAD0-40EC155F4748}"/>
          </ac:grpSpMkLst>
        </pc:grpChg>
        <pc:grpChg chg="add mod">
          <ac:chgData name="Craig Gallen" userId="ae911875-7e11-4a05-af78-bbb0a34afcda" providerId="ADAL" clId="{F828305E-FA1C-432E-BCCF-C22C6ADA582E}" dt="2023-06-13T10:20:44.987" v="985" actId="1076"/>
          <ac:grpSpMkLst>
            <pc:docMk/>
            <pc:sldMk cId="1416913383" sldId="2147308216"/>
            <ac:grpSpMk id="14" creationId="{4442CB45-47F3-E7AA-ADCB-AE7E2C3B3EAE}"/>
          </ac:grpSpMkLst>
        </pc:grpChg>
        <pc:grpChg chg="add mod">
          <ac:chgData name="Craig Gallen" userId="ae911875-7e11-4a05-af78-bbb0a34afcda" providerId="ADAL" clId="{F828305E-FA1C-432E-BCCF-C22C6ADA582E}" dt="2023-06-13T10:20:53.628" v="990" actId="1076"/>
          <ac:grpSpMkLst>
            <pc:docMk/>
            <pc:sldMk cId="1416913383" sldId="2147308216"/>
            <ac:grpSpMk id="16" creationId="{7846D467-10F9-6B9E-F1DC-D00D1D47FB03}"/>
          </ac:grpSpMkLst>
        </pc:grpChg>
        <pc:grpChg chg="add mod">
          <ac:chgData name="Craig Gallen" userId="ae911875-7e11-4a05-af78-bbb0a34afcda" providerId="ADAL" clId="{F828305E-FA1C-432E-BCCF-C22C6ADA582E}" dt="2023-06-13T10:21:06.459" v="994" actId="1076"/>
          <ac:grpSpMkLst>
            <pc:docMk/>
            <pc:sldMk cId="1416913383" sldId="2147308216"/>
            <ac:grpSpMk id="18" creationId="{539E37A4-5AF8-59BE-FE58-055FFDD01C28}"/>
          </ac:grpSpMkLst>
        </pc:grpChg>
        <pc:grpChg chg="add mod">
          <ac:chgData name="Craig Gallen" userId="ae911875-7e11-4a05-af78-bbb0a34afcda" providerId="ADAL" clId="{F828305E-FA1C-432E-BCCF-C22C6ADA582E}" dt="2023-06-13T10:20:58.035" v="993" actId="1076"/>
          <ac:grpSpMkLst>
            <pc:docMk/>
            <pc:sldMk cId="1416913383" sldId="2147308216"/>
            <ac:grpSpMk id="20" creationId="{74B0815E-E735-C50F-5690-DA33407438F1}"/>
          </ac:grpSpMkLst>
        </pc:grpChg>
        <pc:grpChg chg="add mod">
          <ac:chgData name="Craig Gallen" userId="ae911875-7e11-4a05-af78-bbb0a34afcda" providerId="ADAL" clId="{F828305E-FA1C-432E-BCCF-C22C6ADA582E}" dt="2023-06-13T10:20:40.275" v="983" actId="1076"/>
          <ac:grpSpMkLst>
            <pc:docMk/>
            <pc:sldMk cId="1416913383" sldId="2147308216"/>
            <ac:grpSpMk id="22" creationId="{99DD6331-D732-F4BB-1D2D-1938EAB7AE52}"/>
          </ac:grpSpMkLst>
        </pc:grpChg>
        <pc:grpChg chg="add mod">
          <ac:chgData name="Craig Gallen" userId="ae911875-7e11-4a05-af78-bbb0a34afcda" providerId="ADAL" clId="{F828305E-FA1C-432E-BCCF-C22C6ADA582E}" dt="2023-06-13T10:20:41.955" v="984" actId="1076"/>
          <ac:grpSpMkLst>
            <pc:docMk/>
            <pc:sldMk cId="1416913383" sldId="2147308216"/>
            <ac:grpSpMk id="24" creationId="{4FEACF7C-21FE-09C5-72AB-264D98BE014D}"/>
          </ac:grpSpMkLst>
        </pc:grpChg>
        <pc:grpChg chg="add mod">
          <ac:chgData name="Craig Gallen" userId="ae911875-7e11-4a05-af78-bbb0a34afcda" providerId="ADAL" clId="{F828305E-FA1C-432E-BCCF-C22C6ADA582E}" dt="2023-06-13T10:20:50.195" v="988" actId="1076"/>
          <ac:grpSpMkLst>
            <pc:docMk/>
            <pc:sldMk cId="1416913383" sldId="2147308216"/>
            <ac:grpSpMk id="26" creationId="{395C2E43-8A17-9BF4-58F6-79D7B0B8824C}"/>
          </ac:grpSpMkLst>
        </pc:grpChg>
        <pc:grpChg chg="add mod">
          <ac:chgData name="Craig Gallen" userId="ae911875-7e11-4a05-af78-bbb0a34afcda" providerId="ADAL" clId="{F828305E-FA1C-432E-BCCF-C22C6ADA582E}" dt="2023-06-13T10:20:51.820" v="989" actId="1076"/>
          <ac:grpSpMkLst>
            <pc:docMk/>
            <pc:sldMk cId="1416913383" sldId="2147308216"/>
            <ac:grpSpMk id="28" creationId="{9E1431EC-6584-2B86-B68A-F51E03F7C7E8}"/>
          </ac:grpSpMkLst>
        </pc:grpChg>
        <pc:grpChg chg="add mod">
          <ac:chgData name="Craig Gallen" userId="ae911875-7e11-4a05-af78-bbb0a34afcda" providerId="ADAL" clId="{F828305E-FA1C-432E-BCCF-C22C6ADA582E}" dt="2023-06-13T10:20:55.123" v="991" actId="1076"/>
          <ac:grpSpMkLst>
            <pc:docMk/>
            <pc:sldMk cId="1416913383" sldId="2147308216"/>
            <ac:grpSpMk id="42" creationId="{C6A3CF87-52A6-068C-5E3F-46A8916EE24D}"/>
          </ac:grpSpMkLst>
        </pc:grpChg>
        <pc:picChg chg="mod topLvl">
          <ac:chgData name="Craig Gallen" userId="ae911875-7e11-4a05-af78-bbb0a34afcda" providerId="ADAL" clId="{F828305E-FA1C-432E-BCCF-C22C6ADA582E}" dt="2023-06-13T10:20:06.832" v="977" actId="164"/>
          <ac:picMkLst>
            <pc:docMk/>
            <pc:sldMk cId="1416913383" sldId="2147308216"/>
            <ac:picMk id="7" creationId="{58BEC05A-E05C-B691-174D-4E7FD9919CD6}"/>
          </ac:picMkLst>
        </pc:picChg>
        <pc:picChg chg="mod topLvl">
          <ac:chgData name="Craig Gallen" userId="ae911875-7e11-4a05-af78-bbb0a34afcda" providerId="ADAL" clId="{F828305E-FA1C-432E-BCCF-C22C6ADA582E}" dt="2023-06-13T10:20:12.494" v="978" actId="164"/>
          <ac:picMkLst>
            <pc:docMk/>
            <pc:sldMk cId="1416913383" sldId="2147308216"/>
            <ac:picMk id="9" creationId="{908BAAA1-50B0-2349-3EBD-7B76BC31CD74}"/>
          </ac:picMkLst>
        </pc:picChg>
        <pc:picChg chg="mod topLvl">
          <ac:chgData name="Craig Gallen" userId="ae911875-7e11-4a05-af78-bbb0a34afcda" providerId="ADAL" clId="{F828305E-FA1C-432E-BCCF-C22C6ADA582E}" dt="2023-06-13T10:18:33.592" v="970" actId="164"/>
          <ac:picMkLst>
            <pc:docMk/>
            <pc:sldMk cId="1416913383" sldId="2147308216"/>
            <ac:picMk id="11" creationId="{71775205-4767-8A57-FEDF-129F1825E683}"/>
          </ac:picMkLst>
        </pc:picChg>
        <pc:picChg chg="mod topLvl">
          <ac:chgData name="Craig Gallen" userId="ae911875-7e11-4a05-af78-bbb0a34afcda" providerId="ADAL" clId="{F828305E-FA1C-432E-BCCF-C22C6ADA582E}" dt="2023-06-13T10:19:00.021" v="971" actId="164"/>
          <ac:picMkLst>
            <pc:docMk/>
            <pc:sldMk cId="1416913383" sldId="2147308216"/>
            <ac:picMk id="13" creationId="{7CDD514F-D561-97BD-9CF1-15896BA5F903}"/>
          </ac:picMkLst>
        </pc:picChg>
        <pc:picChg chg="mod topLvl">
          <ac:chgData name="Craig Gallen" userId="ae911875-7e11-4a05-af78-bbb0a34afcda" providerId="ADAL" clId="{F828305E-FA1C-432E-BCCF-C22C6ADA582E}" dt="2023-06-13T10:20:18.042" v="979" actId="164"/>
          <ac:picMkLst>
            <pc:docMk/>
            <pc:sldMk cId="1416913383" sldId="2147308216"/>
            <ac:picMk id="15" creationId="{23785C66-6C91-AC1C-3C37-3B2CCBFB358D}"/>
          </ac:picMkLst>
        </pc:picChg>
        <pc:picChg chg="mod topLvl">
          <ac:chgData name="Craig Gallen" userId="ae911875-7e11-4a05-af78-bbb0a34afcda" providerId="ADAL" clId="{F828305E-FA1C-432E-BCCF-C22C6ADA582E}" dt="2023-06-13T10:19:14.235" v="972" actId="164"/>
          <ac:picMkLst>
            <pc:docMk/>
            <pc:sldMk cId="1416913383" sldId="2147308216"/>
            <ac:picMk id="17" creationId="{CBA8CA52-1833-872C-69A1-A10689946856}"/>
          </ac:picMkLst>
        </pc:picChg>
        <pc:picChg chg="mod topLvl">
          <ac:chgData name="Craig Gallen" userId="ae911875-7e11-4a05-af78-bbb0a34afcda" providerId="ADAL" clId="{F828305E-FA1C-432E-BCCF-C22C6ADA582E}" dt="2023-06-13T10:19:29.624" v="973" actId="164"/>
          <ac:picMkLst>
            <pc:docMk/>
            <pc:sldMk cId="1416913383" sldId="2147308216"/>
            <ac:picMk id="19" creationId="{C4388841-3B9C-50A3-BE1F-3AFFFF547015}"/>
          </ac:picMkLst>
        </pc:picChg>
        <pc:picChg chg="mod topLvl">
          <ac:chgData name="Craig Gallen" userId="ae911875-7e11-4a05-af78-bbb0a34afcda" providerId="ADAL" clId="{F828305E-FA1C-432E-BCCF-C22C6ADA582E}" dt="2023-06-13T10:20:23.372" v="980" actId="164"/>
          <ac:picMkLst>
            <pc:docMk/>
            <pc:sldMk cId="1416913383" sldId="2147308216"/>
            <ac:picMk id="21" creationId="{47DC2CEE-47B2-ED42-283B-32FE5FC9F3B0}"/>
          </ac:picMkLst>
        </pc:picChg>
        <pc:picChg chg="mod topLvl">
          <ac:chgData name="Craig Gallen" userId="ae911875-7e11-4a05-af78-bbb0a34afcda" providerId="ADAL" clId="{F828305E-FA1C-432E-BCCF-C22C6ADA582E}" dt="2023-06-13T10:19:37.611" v="974" actId="164"/>
          <ac:picMkLst>
            <pc:docMk/>
            <pc:sldMk cId="1416913383" sldId="2147308216"/>
            <ac:picMk id="23" creationId="{D18247D2-A555-2B5B-A992-4B8FE306847F}"/>
          </ac:picMkLst>
        </pc:picChg>
        <pc:picChg chg="mod topLvl">
          <ac:chgData name="Craig Gallen" userId="ae911875-7e11-4a05-af78-bbb0a34afcda" providerId="ADAL" clId="{F828305E-FA1C-432E-BCCF-C22C6ADA582E}" dt="2023-06-13T10:19:53.945" v="976" actId="164"/>
          <ac:picMkLst>
            <pc:docMk/>
            <pc:sldMk cId="1416913383" sldId="2147308216"/>
            <ac:picMk id="25" creationId="{73654030-DE2C-39D3-8613-A07E1FB164CF}"/>
          </ac:picMkLst>
        </pc:picChg>
        <pc:picChg chg="mod topLvl">
          <ac:chgData name="Craig Gallen" userId="ae911875-7e11-4a05-af78-bbb0a34afcda" providerId="ADAL" clId="{F828305E-FA1C-432E-BCCF-C22C6ADA582E}" dt="2023-06-13T10:19:43.594" v="975" actId="164"/>
          <ac:picMkLst>
            <pc:docMk/>
            <pc:sldMk cId="1416913383" sldId="2147308216"/>
            <ac:picMk id="27" creationId="{C773D00E-4BED-E5AE-6FD0-94647907908E}"/>
          </ac:picMkLst>
        </pc:picChg>
        <pc:picChg chg="mod topLvl">
          <ac:chgData name="Craig Gallen" userId="ae911875-7e11-4a05-af78-bbb0a34afcda" providerId="ADAL" clId="{F828305E-FA1C-432E-BCCF-C22C6ADA582E}" dt="2023-06-13T10:20:28.700" v="981" actId="164"/>
          <ac:picMkLst>
            <pc:docMk/>
            <pc:sldMk cId="1416913383" sldId="2147308216"/>
            <ac:picMk id="29" creationId="{68E9AF5C-F95E-C280-F645-031A39D929B8}"/>
          </ac:picMkLst>
        </pc:picChg>
      </pc:sldChg>
      <pc:sldMasterChg chg="delSldLayout">
        <pc:chgData name="Craig Gallen" userId="ae911875-7e11-4a05-af78-bbb0a34afcda" providerId="ADAL" clId="{F828305E-FA1C-432E-BCCF-C22C6ADA582E}" dt="2023-06-13T09:36:58.834" v="902" actId="2696"/>
        <pc:sldMasterMkLst>
          <pc:docMk/>
          <pc:sldMasterMk cId="3881216057" sldId="2147483679"/>
        </pc:sldMasterMkLst>
        <pc:sldLayoutChg chg="del">
          <pc:chgData name="Craig Gallen" userId="ae911875-7e11-4a05-af78-bbb0a34afcda" providerId="ADAL" clId="{F828305E-FA1C-432E-BCCF-C22C6ADA582E}" dt="2023-06-13T09:36:58.834" v="902" actId="2696"/>
          <pc:sldLayoutMkLst>
            <pc:docMk/>
            <pc:sldMasterMk cId="3881216057" sldId="2147483679"/>
            <pc:sldLayoutMk cId="2251165956" sldId="2147483700"/>
          </pc:sldLayoutMkLst>
        </pc:sldLayoutChg>
        <pc:sldLayoutChg chg="del">
          <pc:chgData name="Craig Gallen" userId="ae911875-7e11-4a05-af78-bbb0a34afcda" providerId="ADAL" clId="{F828305E-FA1C-432E-BCCF-C22C6ADA582E}" dt="2023-06-13T09:36:58.834" v="902" actId="2696"/>
          <pc:sldLayoutMkLst>
            <pc:docMk/>
            <pc:sldMasterMk cId="3881216057" sldId="2147483679"/>
            <pc:sldLayoutMk cId="183803172" sldId="2147483701"/>
          </pc:sldLayoutMkLst>
        </pc:sldLayoutChg>
        <pc:sldLayoutChg chg="del">
          <pc:chgData name="Craig Gallen" userId="ae911875-7e11-4a05-af78-bbb0a34afcda" providerId="ADAL" clId="{F828305E-FA1C-432E-BCCF-C22C6ADA582E}" dt="2023-06-13T09:36:58.834" v="902" actId="2696"/>
          <pc:sldLayoutMkLst>
            <pc:docMk/>
            <pc:sldMasterMk cId="3881216057" sldId="2147483679"/>
            <pc:sldLayoutMk cId="1169630720" sldId="2147483702"/>
          </pc:sldLayoutMkLst>
        </pc:sldLayoutChg>
      </pc:sldMasterChg>
    </pc:docChg>
  </pc:docChgLst>
  <pc:docChgLst>
    <pc:chgData name="Nicole Procter" userId="cd695573-2aa1-4aef-ac0b-61a6e4b0c60f" providerId="ADAL" clId="{BC75998F-1A55-5540-9284-63B0832689E2}"/>
    <pc:docChg chg="undo custSel modSld modMainMaster">
      <pc:chgData name="Nicole Procter" userId="cd695573-2aa1-4aef-ac0b-61a6e4b0c60f" providerId="ADAL" clId="{BC75998F-1A55-5540-9284-63B0832689E2}" dt="2022-11-17T17:57:58.354" v="29" actId="20577"/>
      <pc:docMkLst>
        <pc:docMk/>
      </pc:docMkLst>
      <pc:sldChg chg="modSp mod">
        <pc:chgData name="Nicole Procter" userId="cd695573-2aa1-4aef-ac0b-61a6e4b0c60f" providerId="ADAL" clId="{BC75998F-1A55-5540-9284-63B0832689E2}" dt="2022-11-17T17:29:36.945" v="9" actId="207"/>
        <pc:sldMkLst>
          <pc:docMk/>
          <pc:sldMk cId="1293756209" sldId="256"/>
        </pc:sldMkLst>
        <pc:spChg chg="mod">
          <ac:chgData name="Nicole Procter" userId="cd695573-2aa1-4aef-ac0b-61a6e4b0c60f" providerId="ADAL" clId="{BC75998F-1A55-5540-9284-63B0832689E2}" dt="2022-11-17T17:29:36.945" v="9" actId="207"/>
          <ac:spMkLst>
            <pc:docMk/>
            <pc:sldMk cId="1293756209" sldId="256"/>
            <ac:spMk id="2" creationId="{13F1EA5A-19E8-CC5F-5941-29664EF9235A}"/>
          </ac:spMkLst>
        </pc:spChg>
      </pc:sldChg>
      <pc:sldChg chg="modSp mod">
        <pc:chgData name="Nicole Procter" userId="cd695573-2aa1-4aef-ac0b-61a6e4b0c60f" providerId="ADAL" clId="{BC75998F-1A55-5540-9284-63B0832689E2}" dt="2022-11-17T17:57:58.354" v="29" actId="20577"/>
        <pc:sldMkLst>
          <pc:docMk/>
          <pc:sldMk cId="4263531695" sldId="262"/>
        </pc:sldMkLst>
        <pc:spChg chg="mod">
          <ac:chgData name="Nicole Procter" userId="cd695573-2aa1-4aef-ac0b-61a6e4b0c60f" providerId="ADAL" clId="{BC75998F-1A55-5540-9284-63B0832689E2}" dt="2022-11-17T17:57:58.354" v="29" actId="20577"/>
          <ac:spMkLst>
            <pc:docMk/>
            <pc:sldMk cId="4263531695" sldId="262"/>
            <ac:spMk id="4" creationId="{D376BAF9-192B-61EA-5B8A-5DE8C20FEA83}"/>
          </ac:spMkLst>
        </pc:spChg>
      </pc:sldChg>
      <pc:sldMasterChg chg="addSp delSp modSp mod">
        <pc:chgData name="Nicole Procter" userId="cd695573-2aa1-4aef-ac0b-61a6e4b0c60f" providerId="ADAL" clId="{BC75998F-1A55-5540-9284-63B0832689E2}" dt="2022-11-17T17:28:50.891" v="5"/>
        <pc:sldMasterMkLst>
          <pc:docMk/>
          <pc:sldMasterMk cId="3881216057" sldId="2147483679"/>
        </pc:sldMasterMkLst>
        <pc:spChg chg="add del mod modVis">
          <ac:chgData name="Nicole Procter" userId="cd695573-2aa1-4aef-ac0b-61a6e4b0c60f" providerId="ADAL" clId="{BC75998F-1A55-5540-9284-63B0832689E2}" dt="2022-11-17T17:28:50.891" v="5"/>
          <ac:spMkLst>
            <pc:docMk/>
            <pc:sldMasterMk cId="3881216057" sldId="2147483679"/>
            <ac:spMk id="4" creationId="{FFA5FE77-2CF6-8C71-C2CE-5103115F3DF4}"/>
          </ac:spMkLst>
        </pc:spChg>
      </pc:sldMasterChg>
    </pc:docChg>
  </pc:docChgLst>
  <pc:docChgLst>
    <pc:chgData name="Nicole Procter" userId="cd695573-2aa1-4aef-ac0b-61a6e4b0c60f" providerId="ADAL" clId="{DB31205C-8A97-254D-AE27-6E48CDE5B5E3}"/>
    <pc:docChg chg="addSld delSld modSld">
      <pc:chgData name="Nicole Procter" userId="cd695573-2aa1-4aef-ac0b-61a6e4b0c60f" providerId="ADAL" clId="{DB31205C-8A97-254D-AE27-6E48CDE5B5E3}" dt="2023-06-07T19:07:47.115" v="1"/>
      <pc:docMkLst>
        <pc:docMk/>
      </pc:docMkLst>
      <pc:sldChg chg="add del">
        <pc:chgData name="Nicole Procter" userId="cd695573-2aa1-4aef-ac0b-61a6e4b0c60f" providerId="ADAL" clId="{DB31205C-8A97-254D-AE27-6E48CDE5B5E3}" dt="2023-06-07T19:07:47.115" v="1"/>
        <pc:sldMkLst>
          <pc:docMk/>
          <pc:sldMk cId="4269247144" sldId="277"/>
        </pc:sldMkLst>
      </pc:sldChg>
      <pc:sldChg chg="add">
        <pc:chgData name="Nicole Procter" userId="cd695573-2aa1-4aef-ac0b-61a6e4b0c60f" providerId="ADAL" clId="{DB31205C-8A97-254D-AE27-6E48CDE5B5E3}" dt="2023-06-07T19:07:47.115" v="1"/>
        <pc:sldMkLst>
          <pc:docMk/>
          <pc:sldMk cId="4232389549" sldId="294"/>
        </pc:sldMkLst>
      </pc:sldChg>
      <pc:sldChg chg="add">
        <pc:chgData name="Nicole Procter" userId="cd695573-2aa1-4aef-ac0b-61a6e4b0c60f" providerId="ADAL" clId="{DB31205C-8A97-254D-AE27-6E48CDE5B5E3}" dt="2023-06-07T19:07:47.115" v="1"/>
        <pc:sldMkLst>
          <pc:docMk/>
          <pc:sldMk cId="3301464362" sldId="295"/>
        </pc:sldMkLst>
      </pc:sldChg>
      <pc:sldChg chg="add">
        <pc:chgData name="Nicole Procter" userId="cd695573-2aa1-4aef-ac0b-61a6e4b0c60f" providerId="ADAL" clId="{DB31205C-8A97-254D-AE27-6E48CDE5B5E3}" dt="2023-06-07T19:07:47.115" v="1"/>
        <pc:sldMkLst>
          <pc:docMk/>
          <pc:sldMk cId="2343343692" sldId="296"/>
        </pc:sldMkLst>
      </pc:sldChg>
    </pc:docChg>
  </pc:docChgLst>
  <pc:docChgLst>
    <pc:chgData name="Nicole Procter" userId="cd695573-2aa1-4aef-ac0b-61a6e4b0c60f" providerId="ADAL" clId="{6B75B745-E1D4-CC4B-9C53-19A9A0163548}"/>
    <pc:docChg chg="undo custSel addSld delSld modSld">
      <pc:chgData name="Nicole Procter" userId="cd695573-2aa1-4aef-ac0b-61a6e4b0c60f" providerId="ADAL" clId="{6B75B745-E1D4-CC4B-9C53-19A9A0163548}" dt="2022-11-22T19:39:43.692" v="39" actId="680"/>
      <pc:docMkLst>
        <pc:docMk/>
      </pc:docMkLst>
      <pc:sldChg chg="modSp mod">
        <pc:chgData name="Nicole Procter" userId="cd695573-2aa1-4aef-ac0b-61a6e4b0c60f" providerId="ADAL" clId="{6B75B745-E1D4-CC4B-9C53-19A9A0163548}" dt="2022-11-22T19:37:24.317" v="1" actId="20577"/>
        <pc:sldMkLst>
          <pc:docMk/>
          <pc:sldMk cId="1293756209" sldId="256"/>
        </pc:sldMkLst>
        <pc:spChg chg="mod">
          <ac:chgData name="Nicole Procter" userId="cd695573-2aa1-4aef-ac0b-61a6e4b0c60f" providerId="ADAL" clId="{6B75B745-E1D4-CC4B-9C53-19A9A0163548}" dt="2022-11-22T19:37:20.702" v="0" actId="20577"/>
          <ac:spMkLst>
            <pc:docMk/>
            <pc:sldMk cId="1293756209" sldId="256"/>
            <ac:spMk id="2" creationId="{13F1EA5A-19E8-CC5F-5941-29664EF9235A}"/>
          </ac:spMkLst>
        </pc:spChg>
        <pc:spChg chg="mod">
          <ac:chgData name="Nicole Procter" userId="cd695573-2aa1-4aef-ac0b-61a6e4b0c60f" providerId="ADAL" clId="{6B75B745-E1D4-CC4B-9C53-19A9A0163548}" dt="2022-11-22T19:37:24.317" v="1" actId="20577"/>
          <ac:spMkLst>
            <pc:docMk/>
            <pc:sldMk cId="1293756209" sldId="256"/>
            <ac:spMk id="3" creationId="{F1915751-AC92-12A5-BB37-24F8CB778998}"/>
          </ac:spMkLst>
        </pc:spChg>
      </pc:sldChg>
      <pc:sldChg chg="modSp mod">
        <pc:chgData name="Nicole Procter" userId="cd695573-2aa1-4aef-ac0b-61a6e4b0c60f" providerId="ADAL" clId="{6B75B745-E1D4-CC4B-9C53-19A9A0163548}" dt="2022-11-22T19:37:34.858" v="3" actId="20577"/>
        <pc:sldMkLst>
          <pc:docMk/>
          <pc:sldMk cId="2035306440" sldId="257"/>
        </pc:sldMkLst>
        <pc:spChg chg="mod">
          <ac:chgData name="Nicole Procter" userId="cd695573-2aa1-4aef-ac0b-61a6e4b0c60f" providerId="ADAL" clId="{6B75B745-E1D4-CC4B-9C53-19A9A0163548}" dt="2022-11-22T19:37:32.815" v="2" actId="20577"/>
          <ac:spMkLst>
            <pc:docMk/>
            <pc:sldMk cId="2035306440" sldId="257"/>
            <ac:spMk id="2" creationId="{13F1EA5A-19E8-CC5F-5941-29664EF9235A}"/>
          </ac:spMkLst>
        </pc:spChg>
        <pc:spChg chg="mod">
          <ac:chgData name="Nicole Procter" userId="cd695573-2aa1-4aef-ac0b-61a6e4b0c60f" providerId="ADAL" clId="{6B75B745-E1D4-CC4B-9C53-19A9A0163548}" dt="2022-11-22T19:37:34.858" v="3" actId="20577"/>
          <ac:spMkLst>
            <pc:docMk/>
            <pc:sldMk cId="2035306440" sldId="257"/>
            <ac:spMk id="3" creationId="{F1915751-AC92-12A5-BB37-24F8CB778998}"/>
          </ac:spMkLst>
        </pc:spChg>
      </pc:sldChg>
      <pc:sldChg chg="modSp mod">
        <pc:chgData name="Nicole Procter" userId="cd695573-2aa1-4aef-ac0b-61a6e4b0c60f" providerId="ADAL" clId="{6B75B745-E1D4-CC4B-9C53-19A9A0163548}" dt="2022-11-22T19:37:39.474" v="5" actId="20577"/>
        <pc:sldMkLst>
          <pc:docMk/>
          <pc:sldMk cId="998512172" sldId="258"/>
        </pc:sldMkLst>
        <pc:spChg chg="mod">
          <ac:chgData name="Nicole Procter" userId="cd695573-2aa1-4aef-ac0b-61a6e4b0c60f" providerId="ADAL" clId="{6B75B745-E1D4-CC4B-9C53-19A9A0163548}" dt="2022-11-22T19:37:37.624" v="4" actId="20577"/>
          <ac:spMkLst>
            <pc:docMk/>
            <pc:sldMk cId="998512172" sldId="258"/>
            <ac:spMk id="2" creationId="{96F9676B-69C4-27F3-B995-6D0D61F7597C}"/>
          </ac:spMkLst>
        </pc:spChg>
        <pc:spChg chg="mod">
          <ac:chgData name="Nicole Procter" userId="cd695573-2aa1-4aef-ac0b-61a6e4b0c60f" providerId="ADAL" clId="{6B75B745-E1D4-CC4B-9C53-19A9A0163548}" dt="2022-11-22T19:37:39.474" v="5" actId="20577"/>
          <ac:spMkLst>
            <pc:docMk/>
            <pc:sldMk cId="998512172" sldId="258"/>
            <ac:spMk id="3" creationId="{E552F308-04D1-78FD-4DBB-B1BEC8888122}"/>
          </ac:spMkLst>
        </pc:spChg>
      </pc:sldChg>
      <pc:sldChg chg="modSp mod">
        <pc:chgData name="Nicole Procter" userId="cd695573-2aa1-4aef-ac0b-61a6e4b0c60f" providerId="ADAL" clId="{6B75B745-E1D4-CC4B-9C53-19A9A0163548}" dt="2022-11-22T19:37:44.496" v="7" actId="20577"/>
        <pc:sldMkLst>
          <pc:docMk/>
          <pc:sldMk cId="2184376262" sldId="259"/>
        </pc:sldMkLst>
        <pc:spChg chg="mod">
          <ac:chgData name="Nicole Procter" userId="cd695573-2aa1-4aef-ac0b-61a6e4b0c60f" providerId="ADAL" clId="{6B75B745-E1D4-CC4B-9C53-19A9A0163548}" dt="2022-11-22T19:37:42.641" v="6" actId="20577"/>
          <ac:spMkLst>
            <pc:docMk/>
            <pc:sldMk cId="2184376262" sldId="259"/>
            <ac:spMk id="2" creationId="{367E1997-F073-F0B4-462D-A248A587D9C5}"/>
          </ac:spMkLst>
        </pc:spChg>
        <pc:spChg chg="mod">
          <ac:chgData name="Nicole Procter" userId="cd695573-2aa1-4aef-ac0b-61a6e4b0c60f" providerId="ADAL" clId="{6B75B745-E1D4-CC4B-9C53-19A9A0163548}" dt="2022-11-22T19:37:44.496" v="7" actId="20577"/>
          <ac:spMkLst>
            <pc:docMk/>
            <pc:sldMk cId="2184376262" sldId="259"/>
            <ac:spMk id="3" creationId="{2E05B7D8-8B57-D1CE-7210-61164AE49C11}"/>
          </ac:spMkLst>
        </pc:spChg>
      </pc:sldChg>
      <pc:sldChg chg="modSp mod">
        <pc:chgData name="Nicole Procter" userId="cd695573-2aa1-4aef-ac0b-61a6e4b0c60f" providerId="ADAL" clId="{6B75B745-E1D4-CC4B-9C53-19A9A0163548}" dt="2022-11-22T19:38:05.132" v="16" actId="14"/>
        <pc:sldMkLst>
          <pc:docMk/>
          <pc:sldMk cId="584095100" sldId="260"/>
        </pc:sldMkLst>
        <pc:spChg chg="mod">
          <ac:chgData name="Nicole Procter" userId="cd695573-2aa1-4aef-ac0b-61a6e4b0c60f" providerId="ADAL" clId="{6B75B745-E1D4-CC4B-9C53-19A9A0163548}" dt="2022-11-22T19:37:47.708" v="8" actId="20577"/>
          <ac:spMkLst>
            <pc:docMk/>
            <pc:sldMk cId="584095100" sldId="260"/>
            <ac:spMk id="6" creationId="{6DAE1859-7768-BB2C-FA16-F7B180C56530}"/>
          </ac:spMkLst>
        </pc:spChg>
        <pc:spChg chg="mod">
          <ac:chgData name="Nicole Procter" userId="cd695573-2aa1-4aef-ac0b-61a6e4b0c60f" providerId="ADAL" clId="{6B75B745-E1D4-CC4B-9C53-19A9A0163548}" dt="2022-11-22T19:38:05.132" v="16" actId="14"/>
          <ac:spMkLst>
            <pc:docMk/>
            <pc:sldMk cId="584095100" sldId="260"/>
            <ac:spMk id="7" creationId="{3CBBAB58-4D0C-150A-D781-765ED389E759}"/>
          </ac:spMkLst>
        </pc:spChg>
      </pc:sldChg>
      <pc:sldChg chg="del">
        <pc:chgData name="Nicole Procter" userId="cd695573-2aa1-4aef-ac0b-61a6e4b0c60f" providerId="ADAL" clId="{6B75B745-E1D4-CC4B-9C53-19A9A0163548}" dt="2022-11-22T19:38:20.591" v="18" actId="2696"/>
        <pc:sldMkLst>
          <pc:docMk/>
          <pc:sldMk cId="1761357748" sldId="261"/>
        </pc:sldMkLst>
      </pc:sldChg>
      <pc:sldChg chg="del">
        <pc:chgData name="Nicole Procter" userId="cd695573-2aa1-4aef-ac0b-61a6e4b0c60f" providerId="ADAL" clId="{6B75B745-E1D4-CC4B-9C53-19A9A0163548}" dt="2022-11-22T19:38:34.535" v="24" actId="2696"/>
        <pc:sldMkLst>
          <pc:docMk/>
          <pc:sldMk cId="4263531695" sldId="262"/>
        </pc:sldMkLst>
      </pc:sldChg>
      <pc:sldChg chg="del">
        <pc:chgData name="Nicole Procter" userId="cd695573-2aa1-4aef-ac0b-61a6e4b0c60f" providerId="ADAL" clId="{6B75B745-E1D4-CC4B-9C53-19A9A0163548}" dt="2022-11-22T19:38:34.975" v="25" actId="2696"/>
        <pc:sldMkLst>
          <pc:docMk/>
          <pc:sldMk cId="3425507219" sldId="263"/>
        </pc:sldMkLst>
      </pc:sldChg>
      <pc:sldChg chg="del">
        <pc:chgData name="Nicole Procter" userId="cd695573-2aa1-4aef-ac0b-61a6e4b0c60f" providerId="ADAL" clId="{6B75B745-E1D4-CC4B-9C53-19A9A0163548}" dt="2022-11-22T19:38:34.094" v="23" actId="2696"/>
        <pc:sldMkLst>
          <pc:docMk/>
          <pc:sldMk cId="641400014" sldId="264"/>
        </pc:sldMkLst>
      </pc:sldChg>
      <pc:sldChg chg="del">
        <pc:chgData name="Nicole Procter" userId="cd695573-2aa1-4aef-ac0b-61a6e4b0c60f" providerId="ADAL" clId="{6B75B745-E1D4-CC4B-9C53-19A9A0163548}" dt="2022-11-22T19:38:33.616" v="22" actId="2696"/>
        <pc:sldMkLst>
          <pc:docMk/>
          <pc:sldMk cId="1921380704" sldId="266"/>
        </pc:sldMkLst>
      </pc:sldChg>
      <pc:sldChg chg="modSp del mod">
        <pc:chgData name="Nicole Procter" userId="cd695573-2aa1-4aef-ac0b-61a6e4b0c60f" providerId="ADAL" clId="{6B75B745-E1D4-CC4B-9C53-19A9A0163548}" dt="2022-11-22T19:38:30.765" v="20" actId="2696"/>
        <pc:sldMkLst>
          <pc:docMk/>
          <pc:sldMk cId="4162935833" sldId="270"/>
        </pc:sldMkLst>
        <pc:spChg chg="mod">
          <ac:chgData name="Nicole Procter" userId="cd695573-2aa1-4aef-ac0b-61a6e4b0c60f" providerId="ADAL" clId="{6B75B745-E1D4-CC4B-9C53-19A9A0163548}" dt="2022-11-22T19:38:26.951" v="19" actId="20577"/>
          <ac:spMkLst>
            <pc:docMk/>
            <pc:sldMk cId="4162935833" sldId="270"/>
            <ac:spMk id="2" creationId="{95BAD83F-9967-38EC-1930-04716CFFD829}"/>
          </ac:spMkLst>
        </pc:spChg>
      </pc:sldChg>
      <pc:sldChg chg="del">
        <pc:chgData name="Nicole Procter" userId="cd695573-2aa1-4aef-ac0b-61a6e4b0c60f" providerId="ADAL" clId="{6B75B745-E1D4-CC4B-9C53-19A9A0163548}" dt="2022-11-22T19:38:33.262" v="21" actId="2696"/>
        <pc:sldMkLst>
          <pc:docMk/>
          <pc:sldMk cId="1568128942" sldId="271"/>
        </pc:sldMkLst>
      </pc:sldChg>
      <pc:sldChg chg="new">
        <pc:chgData name="Nicole Procter" userId="cd695573-2aa1-4aef-ac0b-61a6e4b0c60f" providerId="ADAL" clId="{6B75B745-E1D4-CC4B-9C53-19A9A0163548}" dt="2022-11-22T19:38:15.771" v="17" actId="680"/>
        <pc:sldMkLst>
          <pc:docMk/>
          <pc:sldMk cId="1670579946" sldId="279"/>
        </pc:sldMkLst>
      </pc:sldChg>
      <pc:sldChg chg="new">
        <pc:chgData name="Nicole Procter" userId="cd695573-2aa1-4aef-ac0b-61a6e4b0c60f" providerId="ADAL" clId="{6B75B745-E1D4-CC4B-9C53-19A9A0163548}" dt="2022-11-22T19:38:45.830" v="26" actId="680"/>
        <pc:sldMkLst>
          <pc:docMk/>
          <pc:sldMk cId="2401811271" sldId="280"/>
        </pc:sldMkLst>
      </pc:sldChg>
      <pc:sldChg chg="new">
        <pc:chgData name="Nicole Procter" userId="cd695573-2aa1-4aef-ac0b-61a6e4b0c60f" providerId="ADAL" clId="{6B75B745-E1D4-CC4B-9C53-19A9A0163548}" dt="2022-11-22T19:38:48.426" v="27" actId="680"/>
        <pc:sldMkLst>
          <pc:docMk/>
          <pc:sldMk cId="684963254" sldId="281"/>
        </pc:sldMkLst>
      </pc:sldChg>
      <pc:sldChg chg="new">
        <pc:chgData name="Nicole Procter" userId="cd695573-2aa1-4aef-ac0b-61a6e4b0c60f" providerId="ADAL" clId="{6B75B745-E1D4-CC4B-9C53-19A9A0163548}" dt="2022-11-22T19:38:51.085" v="28" actId="680"/>
        <pc:sldMkLst>
          <pc:docMk/>
          <pc:sldMk cId="2903914187" sldId="282"/>
        </pc:sldMkLst>
      </pc:sldChg>
      <pc:sldChg chg="new">
        <pc:chgData name="Nicole Procter" userId="cd695573-2aa1-4aef-ac0b-61a6e4b0c60f" providerId="ADAL" clId="{6B75B745-E1D4-CC4B-9C53-19A9A0163548}" dt="2022-11-22T19:38:53.237" v="29" actId="680"/>
        <pc:sldMkLst>
          <pc:docMk/>
          <pc:sldMk cId="2971859225" sldId="283"/>
        </pc:sldMkLst>
      </pc:sldChg>
      <pc:sldChg chg="new">
        <pc:chgData name="Nicole Procter" userId="cd695573-2aa1-4aef-ac0b-61a6e4b0c60f" providerId="ADAL" clId="{6B75B745-E1D4-CC4B-9C53-19A9A0163548}" dt="2022-11-22T19:38:56.501" v="30" actId="680"/>
        <pc:sldMkLst>
          <pc:docMk/>
          <pc:sldMk cId="2431498184" sldId="284"/>
        </pc:sldMkLst>
      </pc:sldChg>
      <pc:sldChg chg="new">
        <pc:chgData name="Nicole Procter" userId="cd695573-2aa1-4aef-ac0b-61a6e4b0c60f" providerId="ADAL" clId="{6B75B745-E1D4-CC4B-9C53-19A9A0163548}" dt="2022-11-22T19:38:59.142" v="31" actId="680"/>
        <pc:sldMkLst>
          <pc:docMk/>
          <pc:sldMk cId="3023244732" sldId="285"/>
        </pc:sldMkLst>
      </pc:sldChg>
      <pc:sldChg chg="new">
        <pc:chgData name="Nicole Procter" userId="cd695573-2aa1-4aef-ac0b-61a6e4b0c60f" providerId="ADAL" clId="{6B75B745-E1D4-CC4B-9C53-19A9A0163548}" dt="2022-11-22T19:39:10.765" v="32" actId="680"/>
        <pc:sldMkLst>
          <pc:docMk/>
          <pc:sldMk cId="3032729664" sldId="286"/>
        </pc:sldMkLst>
      </pc:sldChg>
      <pc:sldChg chg="new">
        <pc:chgData name="Nicole Procter" userId="cd695573-2aa1-4aef-ac0b-61a6e4b0c60f" providerId="ADAL" clId="{6B75B745-E1D4-CC4B-9C53-19A9A0163548}" dt="2022-11-22T19:39:22.809" v="33" actId="680"/>
        <pc:sldMkLst>
          <pc:docMk/>
          <pc:sldMk cId="3237973889" sldId="287"/>
        </pc:sldMkLst>
      </pc:sldChg>
      <pc:sldChg chg="new">
        <pc:chgData name="Nicole Procter" userId="cd695573-2aa1-4aef-ac0b-61a6e4b0c60f" providerId="ADAL" clId="{6B75B745-E1D4-CC4B-9C53-19A9A0163548}" dt="2022-11-22T19:39:28.420" v="34" actId="680"/>
        <pc:sldMkLst>
          <pc:docMk/>
          <pc:sldMk cId="3491892157" sldId="288"/>
        </pc:sldMkLst>
      </pc:sldChg>
      <pc:sldChg chg="new">
        <pc:chgData name="Nicole Procter" userId="cd695573-2aa1-4aef-ac0b-61a6e4b0c60f" providerId="ADAL" clId="{6B75B745-E1D4-CC4B-9C53-19A9A0163548}" dt="2022-11-22T19:39:30.609" v="35" actId="680"/>
        <pc:sldMkLst>
          <pc:docMk/>
          <pc:sldMk cId="4030588139" sldId="289"/>
        </pc:sldMkLst>
      </pc:sldChg>
      <pc:sldChg chg="new">
        <pc:chgData name="Nicole Procter" userId="cd695573-2aa1-4aef-ac0b-61a6e4b0c60f" providerId="ADAL" clId="{6B75B745-E1D4-CC4B-9C53-19A9A0163548}" dt="2022-11-22T19:39:34.292" v="36" actId="680"/>
        <pc:sldMkLst>
          <pc:docMk/>
          <pc:sldMk cId="4175915427" sldId="290"/>
        </pc:sldMkLst>
      </pc:sldChg>
      <pc:sldChg chg="new">
        <pc:chgData name="Nicole Procter" userId="cd695573-2aa1-4aef-ac0b-61a6e4b0c60f" providerId="ADAL" clId="{6B75B745-E1D4-CC4B-9C53-19A9A0163548}" dt="2022-11-22T19:39:36.969" v="37" actId="680"/>
        <pc:sldMkLst>
          <pc:docMk/>
          <pc:sldMk cId="3277530342" sldId="291"/>
        </pc:sldMkLst>
      </pc:sldChg>
      <pc:sldChg chg="new">
        <pc:chgData name="Nicole Procter" userId="cd695573-2aa1-4aef-ac0b-61a6e4b0c60f" providerId="ADAL" clId="{6B75B745-E1D4-CC4B-9C53-19A9A0163548}" dt="2022-11-22T19:39:41.725" v="38" actId="680"/>
        <pc:sldMkLst>
          <pc:docMk/>
          <pc:sldMk cId="8059236" sldId="292"/>
        </pc:sldMkLst>
      </pc:sldChg>
      <pc:sldChg chg="new">
        <pc:chgData name="Nicole Procter" userId="cd695573-2aa1-4aef-ac0b-61a6e4b0c60f" providerId="ADAL" clId="{6B75B745-E1D4-CC4B-9C53-19A9A0163548}" dt="2022-11-22T19:39:43.692" v="39" actId="680"/>
        <pc:sldMkLst>
          <pc:docMk/>
          <pc:sldMk cId="2784043751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4CDA1-1FE0-7D45-9000-FEC3757B75DD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F7854-38B6-474B-B5B4-6CE4063BF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F7854-38B6-474B-B5B4-6CE4063BF1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12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F7854-38B6-474B-B5B4-6CE4063BF1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3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E6B6FB9-B76A-DB33-8853-7731286E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0A1C402-B9A7-6559-635F-D2C947A36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809" r="18588"/>
          <a:stretch/>
        </p:blipFill>
        <p:spPr>
          <a:xfrm>
            <a:off x="6761019" y="0"/>
            <a:ext cx="5430981" cy="4815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C80E1A-B0EA-5DC6-D8CC-D0D729777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970" y="1451014"/>
            <a:ext cx="7577271" cy="2387600"/>
          </a:xfrm>
        </p:spPr>
        <p:txBody>
          <a:bodyPr anchor="b">
            <a:normAutofit/>
          </a:bodyPr>
          <a:lstStyle>
            <a:lvl1pPr algn="l">
              <a:defRPr sz="6000" b="1" i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654EC-01B2-40F2-7E0A-D54E03171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970" y="4016149"/>
            <a:ext cx="7577271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8981A3F-4AEF-1C76-820D-4E515A750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28" y="934563"/>
            <a:ext cx="2791626" cy="5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7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808CE4-486F-7BBB-8485-7C210F92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950181"/>
            <a:ext cx="3098066" cy="40451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4258A9-5C8F-17A3-6B3A-DB428B05A9E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23676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CDB31C5-EDC4-9746-9CF0-8744813CF0E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4139" y="1950181"/>
            <a:ext cx="3098066" cy="40451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77E27C0-C07B-73E8-7BD9-48B796A86FC8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174139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012B4DF-BB79-B2A4-DEFC-4436330C8055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46967" y="1950181"/>
            <a:ext cx="3098066" cy="40451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3ADADD-ED63-2A69-17A9-E3268E26862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46967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7AB24-60CB-6FB9-258D-D247B7AF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21877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60B3D-634E-8962-6BE2-AA1677EA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10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60B3D-634E-8962-6BE2-AA1677EA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3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Gradient 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EC4B8CA-D4D4-2C2B-0AF3-74C6C683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206207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Gradient Blank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0F87F634-DEC6-BD8F-2DA3-6814DF8C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322626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short text)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1AA94D-AC77-BBEB-681B-437E71C4C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575" r="9171" b="20284"/>
          <a:stretch/>
        </p:blipFill>
        <p:spPr>
          <a:xfrm>
            <a:off x="245392" y="-1"/>
            <a:ext cx="11946607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0C87F8-571B-8A8E-FAEA-3CDC5050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070" y="2353331"/>
            <a:ext cx="6901860" cy="728422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33E62B-6E90-32DB-22D0-0F082582E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5069" y="3160411"/>
            <a:ext cx="6901861" cy="9674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AD7BD2B-5147-7862-B569-6ED5C297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57804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short text)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EE2089C-FEC1-232D-FFD4-21E8833D5B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575" r="9171" b="20284"/>
          <a:stretch/>
        </p:blipFill>
        <p:spPr>
          <a:xfrm>
            <a:off x="245392" y="-1"/>
            <a:ext cx="11946607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29BFC46-A538-ECCD-6901-12037B90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070" y="2353331"/>
            <a:ext cx="6901860" cy="728422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C5CE552-12B4-D794-3613-3F8CD8BCB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5069" y="3160411"/>
            <a:ext cx="6901861" cy="967476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3D91C722-A9BB-4725-FA2C-58294F070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49823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Long text)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257DDA4D-4659-F11A-7154-BE6B0300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FDD01B0-BF60-2744-F6EE-B5D70554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0C87F8-571B-8A8E-FAEA-3CDC5050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416" y="728315"/>
            <a:ext cx="9257547" cy="1654190"/>
          </a:xfrm>
        </p:spPr>
        <p:txBody>
          <a:bodyPr anchor="ctr">
            <a:normAutofit/>
          </a:bodyPr>
          <a:lstStyle>
            <a:lvl1pPr algn="l">
              <a:defRPr sz="4800" b="1" i="0">
                <a:solidFill>
                  <a:schemeClr val="accent2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D33E62B-6E90-32DB-22D0-0F082582E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9416" y="2601014"/>
            <a:ext cx="9257547" cy="312005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E1535C8-19D0-AE01-559C-5A9C4745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463368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 (Long text)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CA8852-5ABD-72E6-870B-98254539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416" y="728315"/>
            <a:ext cx="9257547" cy="1654190"/>
          </a:xfrm>
        </p:spPr>
        <p:txBody>
          <a:bodyPr anchor="ctr">
            <a:normAutofit/>
          </a:bodyPr>
          <a:lstStyle>
            <a:lvl1pPr algn="l">
              <a:defRPr sz="4800" b="1" i="0">
                <a:solidFill>
                  <a:schemeClr val="accent2"/>
                </a:solidFill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39297D5-5947-C394-066D-03A34ACCE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9416" y="2601014"/>
            <a:ext cx="9257547" cy="312005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51B42C6-169A-4FB1-A785-A24BD26D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092089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6057ABF-82B7-2106-CEEA-C7802F94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308167-387B-C6E4-5A72-B1E285BF6F6D}"/>
              </a:ext>
            </a:extLst>
          </p:cNvPr>
          <p:cNvSpPr/>
          <p:nvPr/>
        </p:nvSpPr>
        <p:spPr>
          <a:xfrm>
            <a:off x="0" y="0"/>
            <a:ext cx="50286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FA11A1-D25E-5B59-3FE0-F55EA850D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904" b="7787"/>
          <a:stretch/>
        </p:blipFill>
        <p:spPr bwMode="auto">
          <a:xfrm flipH="1"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E5426B-B752-3D91-7685-9DEC16BC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1966654"/>
            <a:ext cx="4080934" cy="1069975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A22B-84F4-7AE6-7931-23CEC294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2784" y="482599"/>
            <a:ext cx="6215084" cy="5503333"/>
          </a:xfrm>
        </p:spPr>
        <p:txBody>
          <a:bodyPr anchor="ctr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E532A-B052-A266-13C0-841242D12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133" y="3307567"/>
            <a:ext cx="4080934" cy="187113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38DCD-4D40-D084-E6C9-8F94EDCC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DFBE43-DCFD-5EDD-9D4E-9D36854F5A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399C86E-F6F9-AC1E-262C-06277A9B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37149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AAAADC7-0F2B-9FD4-974E-7E4B9D36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0E989C-32D7-24EE-07C8-47AB0CD31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809" r="18588"/>
          <a:stretch/>
        </p:blipFill>
        <p:spPr>
          <a:xfrm>
            <a:off x="6761019" y="0"/>
            <a:ext cx="5430981" cy="4815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C80E1A-B0EA-5DC6-D8CC-D0D729777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970" y="1451014"/>
            <a:ext cx="7577271" cy="2387600"/>
          </a:xfrm>
        </p:spPr>
        <p:txBody>
          <a:bodyPr anchor="b">
            <a:normAutofit/>
          </a:bodyPr>
          <a:lstStyle>
            <a:lvl1pPr algn="l">
              <a:defRPr sz="6000" b="1" i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654EC-01B2-40F2-7E0A-D54E03171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970" y="4007603"/>
            <a:ext cx="7577271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1A3F-4AEF-1C76-820D-4E515A750C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7428" y="934563"/>
            <a:ext cx="2791626" cy="5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6057ABF-82B7-2106-CEEA-C7802F94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308167-387B-C6E4-5A72-B1E285BF6F6D}"/>
              </a:ext>
            </a:extLst>
          </p:cNvPr>
          <p:cNvSpPr/>
          <p:nvPr/>
        </p:nvSpPr>
        <p:spPr>
          <a:xfrm>
            <a:off x="7163350" y="0"/>
            <a:ext cx="50286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FA11A1-D25E-5B59-3FE0-F55EA850D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904" b="7787"/>
          <a:stretch/>
        </p:blipFill>
        <p:spPr bwMode="auto">
          <a:xfrm flipH="1"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E5426B-B752-3D91-7685-9DEC16BC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1258496"/>
            <a:ext cx="6215085" cy="1069975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A22B-84F4-7AE6-7931-23CEC294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932" y="533400"/>
            <a:ext cx="4080935" cy="5334000"/>
          </a:xfrm>
        </p:spPr>
        <p:txBody>
          <a:bodyPr anchor="ctr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E532A-B052-A266-13C0-841242D12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4133" y="2573867"/>
            <a:ext cx="6215084" cy="281093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38DCD-4D40-D084-E6C9-8F94EDCC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7F58B-0CE2-565E-5F26-5EB322A1A7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61BFB61-8C4E-9EB2-D79A-D69C5224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06262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E6B6FB9-B76A-DB33-8853-7731286EB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44AD7F7-59A7-2197-02F3-038A730BD5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4875960-77A1-3179-82C9-0012511FC4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4271CF1-C04C-1452-2D5A-77177B463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336" b="17743"/>
          <a:stretch/>
        </p:blipFill>
        <p:spPr>
          <a:xfrm>
            <a:off x="0" y="798927"/>
            <a:ext cx="6096000" cy="605907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8981A3F-4AEF-1C76-820D-4E515A750CA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23743" y="4186911"/>
            <a:ext cx="3344513" cy="618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193BB-7B1E-6A59-F0E9-FFA5D31C2934}"/>
              </a:ext>
            </a:extLst>
          </p:cNvPr>
          <p:cNvSpPr txBox="1"/>
          <p:nvPr userDrawn="1"/>
        </p:nvSpPr>
        <p:spPr>
          <a:xfrm>
            <a:off x="3205625" y="2187179"/>
            <a:ext cx="5780749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94140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AAAADC7-0F2B-9FD4-974E-7E4B9D363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42D1217-1188-EA37-A5E6-6BCFE721BC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2EE1D90-DAAE-1432-E708-DBBF508EF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4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336" b="17743"/>
          <a:stretch/>
        </p:blipFill>
        <p:spPr>
          <a:xfrm>
            <a:off x="0" y="798927"/>
            <a:ext cx="6096000" cy="6059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BB93D-B2AE-0D58-E80E-7D9E5557B3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423737" y="4213809"/>
            <a:ext cx="3344519" cy="618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16697D-AB09-5110-C8BE-F48DD33DCF5F}"/>
              </a:ext>
            </a:extLst>
          </p:cNvPr>
          <p:cNvSpPr txBox="1"/>
          <p:nvPr userDrawn="1"/>
        </p:nvSpPr>
        <p:spPr>
          <a:xfrm>
            <a:off x="3205625" y="2214077"/>
            <a:ext cx="5780749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0" b="1" i="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326678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345989" y="365125"/>
            <a:ext cx="11590638" cy="586346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914400">
              <a:lnSpc>
                <a:spcPct val="90000"/>
              </a:lnSpc>
              <a:defRPr sz="4400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r>
              <a:t>Title Text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idx="1"/>
          </p:nvPr>
        </p:nvSpPr>
        <p:spPr>
          <a:xfrm>
            <a:off x="6423455" y="1215411"/>
            <a:ext cx="5513172" cy="5090984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4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95300" indent="-2667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777240" indent="-32004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414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2700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ED93BEC1-AF94-4E46-B229-E7FDEFA10E0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345989" y="1215411"/>
            <a:ext cx="5826212" cy="5090984"/>
          </a:xfrm>
          <a:prstGeom prst="rect">
            <a:avLst/>
          </a:prstGeom>
        </p:spPr>
        <p:txBody>
          <a:bodyPr lIns="91439" tIns="91439" rIns="91439" bIns="91439" anchor="t">
            <a:normAutofit/>
          </a:bodyPr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4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95300" indent="-2667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777240" indent="-32004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414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270000" indent="-355600" defTabSz="9144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defRPr sz="2000">
                <a:solidFill>
                  <a:srgbClr val="0A0C1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E494487-40AE-438F-B95F-FCE2CC122A7C}"/>
              </a:ext>
            </a:extLst>
          </p:cNvPr>
          <p:cNvSpPr txBox="1">
            <a:spLocks/>
          </p:cNvSpPr>
          <p:nvPr userDrawn="1"/>
        </p:nvSpPr>
        <p:spPr>
          <a:xfrm>
            <a:off x="11572995" y="6400413"/>
            <a:ext cx="275075" cy="276999"/>
          </a:xfrm>
          <a:prstGeom prst="rect">
            <a:avLst/>
          </a:prstGeom>
          <a:ln w="12700">
            <a:miter lim="400000"/>
          </a:ln>
        </p:spPr>
        <p:txBody>
          <a:bodyPr wrap="none" lIns="45720" tIns="45720" rIns="45720" bIns="4572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2286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2pPr>
            <a:lvl3pPr marL="0" marR="0" indent="4572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3pPr>
            <a:lvl4pPr marL="0" marR="0" indent="6858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4pPr>
            <a:lvl5pPr marL="0" marR="0" indent="9144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5pPr>
            <a:lvl6pPr marL="0" marR="0" indent="11430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6pPr>
            <a:lvl7pPr marL="0" marR="0" indent="13716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7pPr>
            <a:lvl8pPr marL="0" marR="0" indent="16002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8pPr>
            <a:lvl9pPr marL="0" marR="0" indent="1828800" algn="ctr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oppins Bold"/>
                <a:ea typeface="Poppins Bold"/>
                <a:cs typeface="Poppins Bold"/>
                <a:sym typeface="Poppins Bold"/>
              </a:defRPr>
            </a:lvl9pPr>
          </a:lstStyle>
          <a:p>
            <a:fld id="{86CB4B4D-7CA3-9044-876B-883B54F8677D}" type="slidenum">
              <a:rPr lang="en-GB" sz="1200" smtClean="0"/>
              <a:pPr/>
              <a:t>‹#›</a:t>
            </a:fld>
            <a:endParaRPr lang="en-GB" sz="120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96A44C5-C92E-4142-AA81-A38A9699DC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8" y="6453588"/>
            <a:ext cx="1155385" cy="208491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41024D8-0A1C-C2C9-B952-AA08B094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71662755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210B-69AF-8B47-87A2-281CCA80C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2" y="859274"/>
            <a:ext cx="10891777" cy="536658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>
              <a:lnSpc>
                <a:spcPct val="100000"/>
              </a:lnSpc>
              <a:defRPr sz="16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C849078-259E-664B-BE16-A2D45F57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69" y="237506"/>
            <a:ext cx="10911654" cy="47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ACC671A-3724-C94B-93F7-7C18D36AF6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828" y="6396037"/>
            <a:ext cx="1544595" cy="285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82B2A-F089-D146-8D93-79C09C395D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10" y="6829233"/>
            <a:ext cx="12252960" cy="45719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209B590-B8A3-EE45-B72A-F5B0532A3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3325" y="6356350"/>
            <a:ext cx="339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fld id="{F39455B6-F853-9F4C-9489-68406D2BF34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09F7E0-8D70-7E4D-9208-227FD8B415A8}"/>
              </a:ext>
            </a:extLst>
          </p:cNvPr>
          <p:cNvCxnSpPr>
            <a:cxnSpLocks/>
          </p:cNvCxnSpPr>
          <p:nvPr userDrawn="1"/>
        </p:nvCxnSpPr>
        <p:spPr>
          <a:xfrm>
            <a:off x="1611156" y="6461188"/>
            <a:ext cx="0" cy="1554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B10FA1-D079-A74D-8DFF-658DB39AC602}"/>
              </a:ext>
            </a:extLst>
          </p:cNvPr>
          <p:cNvCxnSpPr>
            <a:cxnSpLocks/>
          </p:cNvCxnSpPr>
          <p:nvPr userDrawn="1"/>
        </p:nvCxnSpPr>
        <p:spPr>
          <a:xfrm>
            <a:off x="1263326" y="6461188"/>
            <a:ext cx="0" cy="1554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5782696-B7FB-024D-A65D-75FCCF882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5995" y="6356350"/>
            <a:ext cx="655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fld id="{EF185C4F-6327-B14E-8F9C-7835D3E043CC}" type="datetime1">
              <a:rPr lang="en-US" smtClean="0"/>
              <a:t>11/13/2025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010CF7A-F541-AA41-08F5-9B3D434E9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08808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5870CF6-4D7C-7F07-8A33-B74B4D71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E353632-9E94-289D-ECF4-EDC94D617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t="3871" b="11541"/>
          <a:stretch/>
        </p:blipFill>
        <p:spPr>
          <a:xfrm>
            <a:off x="-54186" y="-41936"/>
            <a:ext cx="12300372" cy="6941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64A15-3ECF-8B89-3BC9-6184DBFC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23701"/>
            <a:ext cx="10515600" cy="2015828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91615-A22D-9D6D-4CAA-B5EA70A47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66517"/>
            <a:ext cx="10515600" cy="121313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14018-3D57-8C52-0F0A-68EDC8BF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FCFCF-229D-C522-C141-D8265402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B0D5915-70FF-5491-0211-6679E4F5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09512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1C0B637-9F27-005B-DB0A-85C208DB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E353632-9E94-289D-ECF4-EDC94D617A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3871" b="11541"/>
          <a:stretch/>
        </p:blipFill>
        <p:spPr>
          <a:xfrm>
            <a:off x="-54186" y="-41936"/>
            <a:ext cx="12300372" cy="6941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064A15-3ECF-8B89-3BC9-6184DBFC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23701"/>
            <a:ext cx="10515600" cy="2015828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91615-A22D-9D6D-4CAA-B5EA70A47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66517"/>
            <a:ext cx="10515600" cy="121313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9C9F3-8606-5A05-0A3F-C05C5193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14018-3D57-8C52-0F0A-68EDC8BF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FCFCF-229D-C522-C141-D8265402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9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6DD3AC-3E5E-5BA0-2136-CA2EC7252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9004"/>
            <a:ext cx="10344647" cy="47562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D3F2B-6D0F-20DE-1FA1-C5216FA7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40152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F38521-465A-7942-E892-C744B1B46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9004"/>
            <a:ext cx="10344647" cy="47562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0B44EA-DB98-7D5F-CF44-8B513CC56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70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4D3A-3CB9-058A-6F45-F21D47105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1054"/>
            <a:ext cx="4888727" cy="4764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A9B8E3-41AB-14A5-4ACF-666DAB93E1E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79596" y="1231053"/>
            <a:ext cx="4888727" cy="4764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142994A-6D44-E10C-5F86-B4C0EAEB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256735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alpha val="0"/>
                  </a:schemeClr>
                </a:gs>
                <a:gs pos="84000">
                  <a:schemeClr val="tx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60B3D-634E-8962-6BE2-AA1677EA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145" y="6450221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OpenNMS Group | Proprietary and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65398-8F4C-8619-AE66-A773DC7C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4" y="6402850"/>
            <a:ext cx="1546786" cy="28615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9406C9-88CC-0A8D-2786-CCAA72AF7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231054"/>
            <a:ext cx="4888727" cy="4764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31FA19-A15D-B77E-B4C7-CE8C51F650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79596" y="1231053"/>
            <a:ext cx="4888727" cy="47642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093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4AC3D-03BF-E521-47ED-FD5876AAD35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57DDA4D-4659-F11A-7154-BE6B0300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59BFB-62BB-9846-69E1-AF503403E4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4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85A93F-5309-4636-D1CC-55A93C45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7"/>
            <a:ext cx="11459910" cy="572134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4D3A-3CB9-058A-6F45-F21D47105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76" y="1950181"/>
            <a:ext cx="3098066" cy="40451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553D2-134B-6D67-D47E-D8CA8114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69964-0302-14F7-74E4-B0CEC3D6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15" y="6402850"/>
            <a:ext cx="1546786" cy="286156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9014123-4126-C76A-50A2-4C693FAA582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23676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63369-474E-A77F-86C9-A76A1B46BB3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4139" y="1950181"/>
            <a:ext cx="3098066" cy="40451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B98C4A7-62F7-6ED7-7766-953F985AEF18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174139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B3F993D-D9CB-8E05-BC93-3FA5FE0345C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46967" y="1950181"/>
            <a:ext cx="3098066" cy="40451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36D8075-9377-79B9-2637-A7277DD2DCAD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46967" y="1231052"/>
            <a:ext cx="3098066" cy="794699"/>
          </a:xfrm>
        </p:spPr>
        <p:txBody>
          <a:bodyPr anchor="t"/>
          <a:lstStyle>
            <a:lvl1pPr marL="0" indent="0" algn="ctr">
              <a:buNone/>
              <a:defRPr sz="2400" b="1" i="0">
                <a:latin typeface="Inter Semi Bold" panose="02000503000000020004" pitchFamily="2" charset="0"/>
                <a:ea typeface="Inter Semi Bold" panose="02000503000000020004" pitchFamily="2" charset="0"/>
                <a:cs typeface="Inter Semi Bol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D407EF9-7652-DA7F-7C66-F8F2C1ED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50743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885CA-D866-75F6-E20A-F8B27303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1" y="365125"/>
            <a:ext cx="114599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3A72F-CBAF-85BA-7F04-2954C12AA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561" y="1825625"/>
            <a:ext cx="11459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797D2-8C4C-BE0E-77CC-593815ECE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36963" y="6384510"/>
            <a:ext cx="150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E819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23414D3-DD8A-C144-9CA8-D6ED7A8DD3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63835CA-C2CC-D628-83C8-9337CC998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99240" y="6492873"/>
            <a:ext cx="5238572" cy="23370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Licensed under Creative 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1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677" r:id="rId21"/>
    <p:sldLayoutId id="2147483678" r:id="rId22"/>
    <p:sldLayoutId id="2147483700" r:id="rId23"/>
    <p:sldLayoutId id="2147483701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Inter Semi Bold" panose="02000503000000020004" pitchFamily="2" charset="0"/>
          <a:ea typeface="Inter Semi Bold" panose="02000503000000020004" pitchFamily="2" charset="0"/>
          <a:cs typeface="Inter Semi Bold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20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8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600"/>
        </a:spcAft>
        <a:buClr>
          <a:schemeClr val="accent2"/>
        </a:buClr>
        <a:buSzPct val="100000"/>
        <a:buFont typeface="Courier New" panose="02070309020205020404" pitchFamily="49" charset="0"/>
        <a:buChar char="o"/>
        <a:defRPr sz="14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52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EA5A-19E8-CC5F-5941-29664EF92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OpenNMS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15751-AC92-12A5-BB37-24F8CB778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970" y="4016149"/>
            <a:ext cx="7577271" cy="1655762"/>
          </a:xfrm>
        </p:spPr>
        <p:txBody>
          <a:bodyPr/>
          <a:lstStyle/>
          <a:p>
            <a:r>
              <a:rPr lang="en-US" dirty="0"/>
              <a:t>v1.1</a:t>
            </a:r>
          </a:p>
        </p:txBody>
      </p:sp>
    </p:spTree>
    <p:extLst>
      <p:ext uri="{BB962C8B-B14F-4D97-AF65-F5344CB8AC3E}">
        <p14:creationId xmlns:p14="http://schemas.microsoft.com/office/powerpoint/2010/main" val="129375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5CE36-371A-41E6-9B3D-30E17399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Data Collection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EC3DBBA-F5B8-42C2-AAD9-962193859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13" y="840571"/>
            <a:ext cx="5206766" cy="5604069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F4F5696-C2A8-284B-E696-147E2E61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62473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75EE14-D73D-0B24-F58F-B8B1DD7A8AFC}"/>
              </a:ext>
            </a:extLst>
          </p:cNvPr>
          <p:cNvCxnSpPr>
            <a:stCxn id="13" idx="2"/>
            <a:endCxn id="19" idx="0"/>
          </p:cNvCxnSpPr>
          <p:nvPr/>
        </p:nvCxnSpPr>
        <p:spPr>
          <a:xfrm>
            <a:off x="9756395" y="4146099"/>
            <a:ext cx="24" cy="500767"/>
          </a:xfrm>
          <a:prstGeom prst="straightConnector1">
            <a:avLst/>
          </a:prstGeom>
          <a:noFill/>
          <a:ln w="19050" cap="rnd">
            <a:solidFill>
              <a:schemeClr val="accent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60BF2D35-44DB-1C6D-5862-F007DC3132F6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rot="16200000" flipH="1">
            <a:off x="9129700" y="4020146"/>
            <a:ext cx="500767" cy="752671"/>
          </a:xfrm>
          <a:prstGeom prst="curvedConnector3">
            <a:avLst>
              <a:gd name="adj1" fmla="val 50000"/>
            </a:avLst>
          </a:prstGeom>
          <a:noFill/>
          <a:ln w="19050" cap="rnd">
            <a:solidFill>
              <a:schemeClr val="accent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46F155A9-E0AB-FA08-1693-73C2138D82CD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rot="5400000">
            <a:off x="9889449" y="4013070"/>
            <a:ext cx="500767" cy="766825"/>
          </a:xfrm>
          <a:prstGeom prst="curvedConnector3">
            <a:avLst>
              <a:gd name="adj1" fmla="val 50000"/>
            </a:avLst>
          </a:prstGeom>
          <a:noFill/>
          <a:ln w="19050" cap="rnd">
            <a:solidFill>
              <a:schemeClr val="accent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62ED25-EBD3-90DD-D7FD-F8B73BC2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Analysis (NetFlow)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C5D0C-E2E4-90DE-BB27-6F871E99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OpenNMS Group | 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51840-D697-1BEA-1ABF-58981279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5FFE-863A-5BC4-B985-FCBFA3B318C4}"/>
              </a:ext>
            </a:extLst>
          </p:cNvPr>
          <p:cNvSpPr txBox="1"/>
          <p:nvPr/>
        </p:nvSpPr>
        <p:spPr>
          <a:xfrm>
            <a:off x="384561" y="1030942"/>
            <a:ext cx="38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Who’s using all the bandwidth?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47F1B-71CF-9C1B-C9EE-A4923D696719}"/>
              </a:ext>
            </a:extLst>
          </p:cNvPr>
          <p:cNvSpPr txBox="1"/>
          <p:nvPr/>
        </p:nvSpPr>
        <p:spPr>
          <a:xfrm>
            <a:off x="890751" y="1751096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Single source of truth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FAC72-8B68-DE0D-4B5B-4292E7724863}"/>
              </a:ext>
            </a:extLst>
          </p:cNvPr>
          <p:cNvSpPr txBox="1"/>
          <p:nvPr/>
        </p:nvSpPr>
        <p:spPr>
          <a:xfrm>
            <a:off x="4890724" y="5311910"/>
            <a:ext cx="2805576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/>
              <a:t>Who’s talking to whom?</a:t>
            </a:r>
          </a:p>
          <a:p>
            <a:pPr algn="ctr">
              <a:spcAft>
                <a:spcPts val="600"/>
              </a:spcAft>
            </a:pPr>
            <a:r>
              <a:rPr lang="en-US" sz="1600"/>
              <a:t>What are they talking about?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09CC29-AFFC-A294-AE3B-BF25B9105E85}"/>
              </a:ext>
            </a:extLst>
          </p:cNvPr>
          <p:cNvGrpSpPr/>
          <p:nvPr/>
        </p:nvGrpSpPr>
        <p:grpSpPr>
          <a:xfrm>
            <a:off x="8375580" y="3061753"/>
            <a:ext cx="2804235" cy="1084346"/>
            <a:chOff x="8101941" y="3118504"/>
            <a:chExt cx="3113197" cy="1203816"/>
          </a:xfrm>
          <a:effectLst>
            <a:outerShdw blurRad="104104" dist="33240" dir="5400000" algn="t" rotWithShape="0">
              <a:schemeClr val="tx2">
                <a:alpha val="20000"/>
              </a:schemeClr>
            </a:outerShdw>
          </a:effectLst>
        </p:grpSpPr>
        <p:pic>
          <p:nvPicPr>
            <p:cNvPr id="10" name="Picture 9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E107B075-7731-84D9-648D-FB47D9D0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9727" y="311850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8" name="Picture 7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A5F8653-ED5D-F4D1-6A16-E06E3F441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1941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1" name="Picture 10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07035D10-2C5F-E43E-EA33-3E5DEC8A0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5299" y="311850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2" name="Picture 11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0CDBA34-44A7-B3F1-337C-8E069A8C6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7513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9" name="Picture 8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E355FE04-EE5E-3BFE-8336-929814E5F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9727" y="3615117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4" name="Picture 13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E4A7284E-D8AB-E2BE-F806-D90AD9D55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637" y="311850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5" name="Picture 14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58C444C-DA53-63F3-FBD7-D93848F74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8851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7" name="Picture 16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2D66302-8CD2-A64F-CCE4-1809CCECE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5955" y="3378634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6" name="Picture 15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7C853FF-4E35-F169-7973-7F1894C86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6637" y="3615117"/>
              <a:ext cx="559183" cy="707203"/>
            </a:xfrm>
            <a:prstGeom prst="rect">
              <a:avLst/>
            </a:prstGeom>
            <a:effectLst/>
          </p:spPr>
        </p:pic>
        <p:pic>
          <p:nvPicPr>
            <p:cNvPr id="13" name="Picture 12" descr="A white cub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CF89E34A-7D94-3DD2-3DE7-C9B020E27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5299" y="3615117"/>
              <a:ext cx="559183" cy="707203"/>
            </a:xfrm>
            <a:prstGeom prst="rect">
              <a:avLst/>
            </a:prstGeom>
            <a:effectLst/>
          </p:spPr>
        </p:pic>
      </p:grpSp>
      <p:pic>
        <p:nvPicPr>
          <p:cNvPr id="19" name="Picture 18" descr="A white cylind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25C1172-DF52-A10B-E4F7-21F8D3A18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601" y="4646866"/>
            <a:ext cx="601635" cy="6768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FD7416-2E3B-1A38-8924-D1738B497A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35077" y="4646866"/>
            <a:ext cx="601635" cy="676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7EBE66-EE38-6609-CDBF-DF4EAC36B1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76125" y="4646865"/>
            <a:ext cx="601635" cy="676839"/>
          </a:xfrm>
          <a:prstGeom prst="rect">
            <a:avLst/>
          </a:prstGeom>
        </p:spPr>
      </p:pic>
      <p:pic>
        <p:nvPicPr>
          <p:cNvPr id="23" name="Picture 22" descr="A picture containing colorfulness, graphics, circle, screenshot&#10;&#10;Description automatically generated">
            <a:extLst>
              <a:ext uri="{FF2B5EF4-FFF2-40B4-BE49-F238E27FC236}">
                <a16:creationId xmlns:a16="http://schemas.microsoft.com/office/drawing/2014/main" id="{6DD7B7DC-F720-7F88-5E54-29ECA3A64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227" y="4875646"/>
            <a:ext cx="266382" cy="2905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9D1DABE-A959-286F-4AAC-73BECDBD0CBA}"/>
              </a:ext>
            </a:extLst>
          </p:cNvPr>
          <p:cNvSpPr txBox="1"/>
          <p:nvPr/>
        </p:nvSpPr>
        <p:spPr>
          <a:xfrm>
            <a:off x="8863385" y="5332951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</a:rPr>
              <a:t>Network flow: data lake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4F5368-39A8-5DD4-D673-93005C36AF8E}"/>
              </a:ext>
            </a:extLst>
          </p:cNvPr>
          <p:cNvSpPr txBox="1"/>
          <p:nvPr/>
        </p:nvSpPr>
        <p:spPr>
          <a:xfrm>
            <a:off x="8286260" y="2058368"/>
            <a:ext cx="2940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Be the hero when a security incident response team asks, “Do you have flows?”</a:t>
            </a:r>
          </a:p>
        </p:txBody>
      </p:sp>
      <p:pic>
        <p:nvPicPr>
          <p:cNvPr id="42" name="Placeholder--transNeutralUHD.png">
            <a:extLst>
              <a:ext uri="{FF2B5EF4-FFF2-40B4-BE49-F238E27FC236}">
                <a16:creationId xmlns:a16="http://schemas.microsoft.com/office/drawing/2014/main" id="{B779BA35-C0A9-4A0D-9C1A-963E632EF3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398" r="5398"/>
          <a:stretch/>
        </p:blipFill>
        <p:spPr>
          <a:xfrm>
            <a:off x="965471" y="2189223"/>
            <a:ext cx="6615562" cy="3019096"/>
          </a:xfrm>
          <a:prstGeom prst="roundRect">
            <a:avLst>
              <a:gd name="adj" fmla="val 2653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1481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333D-BD1C-DA8B-AB69-0E24F49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Enterprise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E78A2-9A55-35DF-2195-7FAE9429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12</a:t>
            </a:fld>
            <a:endParaRPr lang="en-US"/>
          </a:p>
        </p:txBody>
      </p:sp>
      <p:pic>
        <p:nvPicPr>
          <p:cNvPr id="6" name="early morning report.png" descr="early morning report.png">
            <a:extLst>
              <a:ext uri="{FF2B5EF4-FFF2-40B4-BE49-F238E27FC236}">
                <a16:creationId xmlns:a16="http://schemas.microsoft.com/office/drawing/2014/main" id="{E297C07F-8452-80C0-FD7B-A5A0411CC5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43" y="1205149"/>
            <a:ext cx="3143060" cy="444770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">
            <a:extLst>
              <a:ext uri="{FF2B5EF4-FFF2-40B4-BE49-F238E27FC236}">
                <a16:creationId xmlns:a16="http://schemas.microsoft.com/office/drawing/2014/main" id="{0D508A38-5800-5ACE-D19C-06630F4681D0}"/>
              </a:ext>
            </a:extLst>
          </p:cNvPr>
          <p:cNvSpPr/>
          <p:nvPr/>
        </p:nvSpPr>
        <p:spPr>
          <a:xfrm rot="10800000">
            <a:off x="6695056" y="4268322"/>
            <a:ext cx="608453" cy="642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5" extrusionOk="0">
                <a:moveTo>
                  <a:pt x="9577" y="5564"/>
                </a:moveTo>
                <a:cubicBezTo>
                  <a:pt x="9577" y="1012"/>
                  <a:pt x="9577" y="1012"/>
                  <a:pt x="9577" y="1012"/>
                </a:cubicBezTo>
                <a:cubicBezTo>
                  <a:pt x="9577" y="434"/>
                  <a:pt x="9577" y="434"/>
                  <a:pt x="9007" y="434"/>
                </a:cubicBezTo>
                <a:cubicBezTo>
                  <a:pt x="9007" y="-145"/>
                  <a:pt x="8395" y="-145"/>
                  <a:pt x="7784" y="434"/>
                </a:cubicBezTo>
                <a:cubicBezTo>
                  <a:pt x="0" y="8379"/>
                  <a:pt x="0" y="8379"/>
                  <a:pt x="0" y="8379"/>
                </a:cubicBezTo>
                <a:cubicBezTo>
                  <a:pt x="0" y="8958"/>
                  <a:pt x="0" y="8958"/>
                  <a:pt x="0" y="8958"/>
                </a:cubicBezTo>
                <a:cubicBezTo>
                  <a:pt x="0" y="9536"/>
                  <a:pt x="0" y="9536"/>
                  <a:pt x="0" y="9536"/>
                </a:cubicBezTo>
                <a:cubicBezTo>
                  <a:pt x="7784" y="18022"/>
                  <a:pt x="7784" y="18022"/>
                  <a:pt x="7784" y="18022"/>
                </a:cubicBezTo>
                <a:cubicBezTo>
                  <a:pt x="8395" y="18022"/>
                  <a:pt x="8395" y="18022"/>
                  <a:pt x="8395" y="18022"/>
                </a:cubicBezTo>
                <a:cubicBezTo>
                  <a:pt x="9007" y="18022"/>
                  <a:pt x="9007" y="18022"/>
                  <a:pt x="9007" y="18022"/>
                </a:cubicBezTo>
                <a:cubicBezTo>
                  <a:pt x="9577" y="18022"/>
                  <a:pt x="9577" y="17482"/>
                  <a:pt x="9577" y="17482"/>
                </a:cubicBezTo>
                <a:lnTo>
                  <a:pt x="9577" y="12931"/>
                </a:lnTo>
                <a:cubicBezTo>
                  <a:pt x="14386" y="12931"/>
                  <a:pt x="19195" y="16364"/>
                  <a:pt x="20377" y="21455"/>
                </a:cubicBezTo>
                <a:cubicBezTo>
                  <a:pt x="20989" y="19758"/>
                  <a:pt x="21600" y="18639"/>
                  <a:pt x="21600" y="16904"/>
                </a:cubicBezTo>
                <a:cubicBezTo>
                  <a:pt x="21600" y="10655"/>
                  <a:pt x="16180" y="5564"/>
                  <a:pt x="9577" y="5564"/>
                </a:cubicBezTo>
                <a:close/>
                <a:moveTo>
                  <a:pt x="10189" y="11234"/>
                </a:moveTo>
                <a:cubicBezTo>
                  <a:pt x="9577" y="11234"/>
                  <a:pt x="7784" y="11234"/>
                  <a:pt x="7784" y="11234"/>
                </a:cubicBezTo>
                <a:cubicBezTo>
                  <a:pt x="7784" y="15785"/>
                  <a:pt x="7784" y="15785"/>
                  <a:pt x="7784" y="15785"/>
                </a:cubicBezTo>
                <a:cubicBezTo>
                  <a:pt x="1793" y="8958"/>
                  <a:pt x="1793" y="8958"/>
                  <a:pt x="1793" y="8958"/>
                </a:cubicBezTo>
                <a:cubicBezTo>
                  <a:pt x="7784" y="2709"/>
                  <a:pt x="7784" y="2709"/>
                  <a:pt x="7784" y="2709"/>
                </a:cubicBezTo>
                <a:cubicBezTo>
                  <a:pt x="7784" y="6682"/>
                  <a:pt x="7784" y="6682"/>
                  <a:pt x="7784" y="6682"/>
                </a:cubicBezTo>
                <a:cubicBezTo>
                  <a:pt x="7784" y="6682"/>
                  <a:pt x="9577" y="6682"/>
                  <a:pt x="10189" y="6682"/>
                </a:cubicBezTo>
                <a:cubicBezTo>
                  <a:pt x="15568" y="7261"/>
                  <a:pt x="19807" y="12931"/>
                  <a:pt x="19807" y="15785"/>
                </a:cubicBezTo>
                <a:cubicBezTo>
                  <a:pt x="17973" y="14088"/>
                  <a:pt x="13816" y="11234"/>
                  <a:pt x="10189" y="112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1217563">
              <a:defRPr sz="2400">
                <a:solidFill>
                  <a:srgbClr val="91969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000"/>
          </a:p>
        </p:txBody>
      </p:sp>
      <p:sp>
        <p:nvSpPr>
          <p:cNvPr id="8" name="Run *any* Grafana Dashboard as an…">
            <a:extLst>
              <a:ext uri="{FF2B5EF4-FFF2-40B4-BE49-F238E27FC236}">
                <a16:creationId xmlns:a16="http://schemas.microsoft.com/office/drawing/2014/main" id="{5FEC09A3-2458-A4C8-4D29-4C9D07BA6E78}"/>
              </a:ext>
            </a:extLst>
          </p:cNvPr>
          <p:cNvSpPr txBox="1"/>
          <p:nvPr/>
        </p:nvSpPr>
        <p:spPr>
          <a:xfrm rot="21224874">
            <a:off x="4340467" y="5002972"/>
            <a:ext cx="407890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200"/>
            </a:pPr>
            <a:r>
              <a:rPr sz="2000"/>
              <a:t>Run *any* Grafana Dashboard </a:t>
            </a:r>
            <a:endParaRPr lang="en-US" sz="2000"/>
          </a:p>
          <a:p>
            <a:pPr>
              <a:defRPr sz="3200"/>
            </a:pPr>
            <a:r>
              <a:rPr sz="2000"/>
              <a:t>as an Enterprise Report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79C10A56-C20C-5826-02E8-25125637E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048" y="707517"/>
            <a:ext cx="5486400" cy="3429000"/>
          </a:xfrm>
          <a:prstGeom prst="rect">
            <a:avLst/>
          </a:prstGeom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3A1CF864-1F3D-E5B8-ECA9-6611433B3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508" y="2166004"/>
            <a:ext cx="3494350" cy="405854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D288851-0B55-D1B9-C6FB-46F56736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55240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3E02-BA26-235A-3F97-B18BA728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3A30-4595-452C-064C-059A1CCB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0E085-D461-187D-8A8B-75BC1E4BBB63}"/>
              </a:ext>
            </a:extLst>
          </p:cNvPr>
          <p:cNvSpPr txBox="1"/>
          <p:nvPr/>
        </p:nvSpPr>
        <p:spPr>
          <a:xfrm>
            <a:off x="284086" y="2070469"/>
            <a:ext cx="135828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/>
              <a:t>Focal Point Driven Context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C337D3-7C33-16CE-EF59-8201928AF47A}"/>
              </a:ext>
            </a:extLst>
          </p:cNvPr>
          <p:cNvGrpSpPr/>
          <p:nvPr/>
        </p:nvGrpSpPr>
        <p:grpSpPr>
          <a:xfrm>
            <a:off x="1642370" y="1273968"/>
            <a:ext cx="10050407" cy="5405438"/>
            <a:chOff x="1970844" y="1528761"/>
            <a:chExt cx="12060488" cy="6486525"/>
          </a:xfrm>
        </p:grpSpPr>
        <p:cxnSp>
          <p:nvCxnSpPr>
            <p:cNvPr id="8" name="Curved Connector 8">
              <a:extLst>
                <a:ext uri="{FF2B5EF4-FFF2-40B4-BE49-F238E27FC236}">
                  <a16:creationId xmlns:a16="http://schemas.microsoft.com/office/drawing/2014/main" id="{020DDE93-BB6D-E84C-F6D1-93DBBE990F4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1970844" y="2657475"/>
              <a:ext cx="900944" cy="621151"/>
            </a:xfrm>
            <a:prstGeom prst="curvedConnector3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72CB2202-BFD8-591C-3656-11D7B2F2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5737" y="1528761"/>
              <a:ext cx="11055595" cy="6486525"/>
            </a:xfrm>
            <a:prstGeom prst="rect">
              <a:avLst/>
            </a:prstGeom>
          </p:spPr>
        </p:pic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21AE003C-35AD-197B-4134-B502132A64C0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1970844" y="3278626"/>
              <a:ext cx="7365067" cy="1124041"/>
            </a:xfrm>
            <a:prstGeom prst="curvedConnector3">
              <a:avLst/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1D772-B955-BC8D-7554-0082A0D6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8AA8A-1C73-6C00-96DC-EA252DEB6F5A}"/>
              </a:ext>
            </a:extLst>
          </p:cNvPr>
          <p:cNvSpPr txBox="1"/>
          <p:nvPr/>
        </p:nvSpPr>
        <p:spPr>
          <a:xfrm>
            <a:off x="176980" y="3649953"/>
            <a:ext cx="221617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Enhanced Linkd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ospf</a:t>
            </a:r>
            <a:r>
              <a:rPr lang="en-US" dirty="0"/>
              <a:t> (layer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is-is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cdp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lldp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(graph-ml)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70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1620-F103-1C49-369B-57D9036A9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and Alarm Corelation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84DA6-ED9E-DC6C-658C-724A0BB2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rchitecture diagram that depicts the components involved in an alarm’s lifecycle">
            <a:extLst>
              <a:ext uri="{FF2B5EF4-FFF2-40B4-BE49-F238E27FC236}">
                <a16:creationId xmlns:a16="http://schemas.microsoft.com/office/drawing/2014/main" id="{986F4FD1-F7EA-1635-F555-7C0D461A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674" y="1543698"/>
            <a:ext cx="8730652" cy="46191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5CCBF-699A-73D5-2830-9BEA7FEC3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2795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EA06-B80F-430E-2072-8A08E65B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Service Monitoring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63FF9-B9D0-AAF5-279C-795AAA51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5D5EF686-94E2-5D9F-D361-156425472A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196" y="1221189"/>
            <a:ext cx="9762953" cy="494510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AD665-C381-CDBE-6FAE-30DAA7BB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62527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77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AE1859-7768-BB2C-FA16-F7B180C5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OpenNMS?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C019A-8610-8041-4F96-537226D9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2" name="Google Shape;61;p14">
            <a:extLst>
              <a:ext uri="{FF2B5EF4-FFF2-40B4-BE49-F238E27FC236}">
                <a16:creationId xmlns:a16="http://schemas.microsoft.com/office/drawing/2014/main" id="{02A6D51D-9901-E94E-B479-B33A7D0F67BA}"/>
              </a:ext>
            </a:extLst>
          </p:cNvPr>
          <p:cNvGrpSpPr/>
          <p:nvPr/>
        </p:nvGrpSpPr>
        <p:grpSpPr>
          <a:xfrm>
            <a:off x="363800" y="2295496"/>
            <a:ext cx="2840000" cy="1837381"/>
            <a:chOff x="272850" y="1612661"/>
            <a:chExt cx="2130000" cy="1378036"/>
          </a:xfrm>
        </p:grpSpPr>
        <p:pic>
          <p:nvPicPr>
            <p:cNvPr id="3" name="Google Shape;62;p14">
              <a:extLst>
                <a:ext uri="{FF2B5EF4-FFF2-40B4-BE49-F238E27FC236}">
                  <a16:creationId xmlns:a16="http://schemas.microsoft.com/office/drawing/2014/main" id="{4FCC38D7-C788-7BC3-6C54-CD2CF908D61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6798" y="1612661"/>
              <a:ext cx="422104" cy="422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63;p14">
              <a:extLst>
                <a:ext uri="{FF2B5EF4-FFF2-40B4-BE49-F238E27FC236}">
                  <a16:creationId xmlns:a16="http://schemas.microsoft.com/office/drawing/2014/main" id="{9E52D326-0A31-01B2-A513-9CAA3DB8DFC9}"/>
                </a:ext>
              </a:extLst>
            </p:cNvPr>
            <p:cNvSpPr txBox="1"/>
            <p:nvPr/>
          </p:nvSpPr>
          <p:spPr>
            <a:xfrm>
              <a:off x="741714" y="2065461"/>
              <a:ext cx="1152087" cy="36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solidFill>
                    <a:srgbClr val="0A0C1B"/>
                  </a:solidFill>
                  <a:latin typeface="Inter"/>
                  <a:ea typeface="Inter"/>
                  <a:cs typeface="Inter"/>
                  <a:sym typeface="Inter"/>
                </a:rPr>
                <a:t>Scalable</a:t>
              </a:r>
              <a:endParaRPr sz="1500" b="1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64;p14">
              <a:extLst>
                <a:ext uri="{FF2B5EF4-FFF2-40B4-BE49-F238E27FC236}">
                  <a16:creationId xmlns:a16="http://schemas.microsoft.com/office/drawing/2014/main" id="{7AFAC53B-76FE-5CD6-371D-DFEB15D3C1C4}"/>
                </a:ext>
              </a:extLst>
            </p:cNvPr>
            <p:cNvSpPr txBox="1"/>
            <p:nvPr/>
          </p:nvSpPr>
          <p:spPr>
            <a:xfrm>
              <a:off x="272850" y="2390563"/>
              <a:ext cx="2130000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 dirty="0">
                  <a:latin typeface="Open Sans"/>
                  <a:ea typeface="Open Sans"/>
                  <a:cs typeface="Open Sans"/>
                  <a:sym typeface="Open Sans"/>
                </a:rPr>
                <a:t>​Monitors tens of thousands of devices while processing terabytes of data from a single instance.</a:t>
              </a:r>
              <a:endParaRPr sz="12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" name="Google Shape;65;p14">
            <a:extLst>
              <a:ext uri="{FF2B5EF4-FFF2-40B4-BE49-F238E27FC236}">
                <a16:creationId xmlns:a16="http://schemas.microsoft.com/office/drawing/2014/main" id="{CC8947A0-6A18-8182-F276-9CAACE936533}"/>
              </a:ext>
            </a:extLst>
          </p:cNvPr>
          <p:cNvGrpSpPr/>
          <p:nvPr/>
        </p:nvGrpSpPr>
        <p:grpSpPr>
          <a:xfrm>
            <a:off x="6212052" y="2285763"/>
            <a:ext cx="2336152" cy="1856813"/>
            <a:chOff x="4659039" y="1605361"/>
            <a:chExt cx="1752114" cy="1392610"/>
          </a:xfrm>
        </p:grpSpPr>
        <p:pic>
          <p:nvPicPr>
            <p:cNvPr id="11" name="Google Shape;66;p14">
              <a:extLst>
                <a:ext uri="{FF2B5EF4-FFF2-40B4-BE49-F238E27FC236}">
                  <a16:creationId xmlns:a16="http://schemas.microsoft.com/office/drawing/2014/main" id="{2C4FA1B8-855E-F497-3472-DA4D6C397C8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22970" y="1605361"/>
              <a:ext cx="424255" cy="4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67;p14">
              <a:extLst>
                <a:ext uri="{FF2B5EF4-FFF2-40B4-BE49-F238E27FC236}">
                  <a16:creationId xmlns:a16="http://schemas.microsoft.com/office/drawing/2014/main" id="{712F23AF-6D58-1A95-74F4-F4CE48588BC8}"/>
                </a:ext>
              </a:extLst>
            </p:cNvPr>
            <p:cNvSpPr txBox="1"/>
            <p:nvPr/>
          </p:nvSpPr>
          <p:spPr>
            <a:xfrm>
              <a:off x="4706211" y="2075862"/>
              <a:ext cx="1657771" cy="368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solidFill>
                    <a:srgbClr val="0A0C1B"/>
                  </a:solidFill>
                  <a:latin typeface="Inter"/>
                  <a:ea typeface="Inter"/>
                  <a:cs typeface="Inter"/>
                  <a:sym typeface="Inter"/>
                </a:rPr>
                <a:t>Open Source</a:t>
              </a:r>
              <a:endParaRPr sz="1500" b="1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" name="Google Shape;68;p14">
              <a:extLst>
                <a:ext uri="{FF2B5EF4-FFF2-40B4-BE49-F238E27FC236}">
                  <a16:creationId xmlns:a16="http://schemas.microsoft.com/office/drawing/2014/main" id="{1A9AEB92-38A2-54AA-DCAF-29743831500B}"/>
                </a:ext>
              </a:extLst>
            </p:cNvPr>
            <p:cNvSpPr txBox="1"/>
            <p:nvPr/>
          </p:nvSpPr>
          <p:spPr>
            <a:xfrm>
              <a:off x="4659039" y="2397837"/>
              <a:ext cx="1752114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>
                  <a:latin typeface="Open Sans"/>
                  <a:ea typeface="Open Sans"/>
                  <a:cs typeface="Open Sans"/>
                  <a:sym typeface="Open Sans"/>
                </a:rPr>
                <a:t>Published under the AGPLv3 license, OpenNMS is a fully open source solution.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" name="Google Shape;69;p14">
            <a:extLst>
              <a:ext uri="{FF2B5EF4-FFF2-40B4-BE49-F238E27FC236}">
                <a16:creationId xmlns:a16="http://schemas.microsoft.com/office/drawing/2014/main" id="{64170877-4FAB-6BF5-C2C2-D39F841A1E72}"/>
              </a:ext>
            </a:extLst>
          </p:cNvPr>
          <p:cNvGrpSpPr/>
          <p:nvPr/>
        </p:nvGrpSpPr>
        <p:grpSpPr>
          <a:xfrm>
            <a:off x="8747968" y="2285763"/>
            <a:ext cx="2771675" cy="1855657"/>
            <a:chOff x="6560975" y="1605361"/>
            <a:chExt cx="2078756" cy="1391743"/>
          </a:xfrm>
        </p:grpSpPr>
        <p:pic>
          <p:nvPicPr>
            <p:cNvPr id="15" name="Google Shape;70;p14">
              <a:extLst>
                <a:ext uri="{FF2B5EF4-FFF2-40B4-BE49-F238E27FC236}">
                  <a16:creationId xmlns:a16="http://schemas.microsoft.com/office/drawing/2014/main" id="{A0A74656-436D-6986-A909-2858D19AA88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89832" y="1605361"/>
              <a:ext cx="421041" cy="422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71;p14">
              <a:extLst>
                <a:ext uri="{FF2B5EF4-FFF2-40B4-BE49-F238E27FC236}">
                  <a16:creationId xmlns:a16="http://schemas.microsoft.com/office/drawing/2014/main" id="{3409CCEF-8B5B-F919-E340-FD06F58F9BB8}"/>
                </a:ext>
              </a:extLst>
            </p:cNvPr>
            <p:cNvSpPr txBox="1"/>
            <p:nvPr/>
          </p:nvSpPr>
          <p:spPr>
            <a:xfrm>
              <a:off x="6905013" y="2075862"/>
              <a:ext cx="1390678" cy="368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latin typeface="Inter"/>
                  <a:ea typeface="Inter"/>
                  <a:cs typeface="Inter"/>
                  <a:sym typeface="Inter"/>
                </a:rPr>
                <a:t>Supported</a:t>
              </a:r>
              <a:endParaRPr sz="1500" b="1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" name="Google Shape;72;p14">
              <a:extLst>
                <a:ext uri="{FF2B5EF4-FFF2-40B4-BE49-F238E27FC236}">
                  <a16:creationId xmlns:a16="http://schemas.microsoft.com/office/drawing/2014/main" id="{881819C7-6163-D9FD-634E-EC6369FE47B0}"/>
                </a:ext>
              </a:extLst>
            </p:cNvPr>
            <p:cNvSpPr txBox="1"/>
            <p:nvPr/>
          </p:nvSpPr>
          <p:spPr>
            <a:xfrm>
              <a:off x="6560975" y="2396970"/>
              <a:ext cx="2078756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>
                  <a:latin typeface="Open Sans"/>
                  <a:ea typeface="Open Sans"/>
                  <a:cs typeface="Open Sans"/>
                  <a:sym typeface="Open Sans"/>
                </a:rPr>
                <a:t>Sustained by a large community of users and supported commercially by The OpenNMS Group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" name="Google Shape;73;p14">
            <a:extLst>
              <a:ext uri="{FF2B5EF4-FFF2-40B4-BE49-F238E27FC236}">
                <a16:creationId xmlns:a16="http://schemas.microsoft.com/office/drawing/2014/main" id="{7DDA2C4E-B0EA-EF0E-0778-D6A5BA450D58}"/>
              </a:ext>
            </a:extLst>
          </p:cNvPr>
          <p:cNvGrpSpPr/>
          <p:nvPr/>
        </p:nvGrpSpPr>
        <p:grpSpPr>
          <a:xfrm>
            <a:off x="3403571" y="2285763"/>
            <a:ext cx="2608721" cy="1847271"/>
            <a:chOff x="2552677" y="1605361"/>
            <a:chExt cx="1956541" cy="1385453"/>
          </a:xfrm>
        </p:grpSpPr>
        <p:pic>
          <p:nvPicPr>
            <p:cNvPr id="19" name="Google Shape;74;p14">
              <a:extLst>
                <a:ext uri="{FF2B5EF4-FFF2-40B4-BE49-F238E27FC236}">
                  <a16:creationId xmlns:a16="http://schemas.microsoft.com/office/drawing/2014/main" id="{77BA0A70-E4D7-A780-E532-DF512CE552F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20432" y="1605361"/>
              <a:ext cx="421032" cy="422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75;p14">
              <a:extLst>
                <a:ext uri="{FF2B5EF4-FFF2-40B4-BE49-F238E27FC236}">
                  <a16:creationId xmlns:a16="http://schemas.microsoft.com/office/drawing/2014/main" id="{15333092-B2A2-FDC4-F463-F434B9F37DED}"/>
                </a:ext>
              </a:extLst>
            </p:cNvPr>
            <p:cNvSpPr txBox="1"/>
            <p:nvPr/>
          </p:nvSpPr>
          <p:spPr>
            <a:xfrm>
              <a:off x="2835608" y="2065461"/>
              <a:ext cx="1390679" cy="368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500" b="1">
                  <a:solidFill>
                    <a:srgbClr val="0A0C1B"/>
                  </a:solidFill>
                  <a:latin typeface="Inter"/>
                  <a:ea typeface="Inter"/>
                  <a:cs typeface="Inter"/>
                  <a:sym typeface="Inter"/>
                </a:rPr>
                <a:t>Extensible</a:t>
              </a:r>
              <a:endParaRPr sz="1500" b="1">
                <a:solidFill>
                  <a:srgbClr val="0A0C1B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" name="Google Shape;76;p14">
              <a:extLst>
                <a:ext uri="{FF2B5EF4-FFF2-40B4-BE49-F238E27FC236}">
                  <a16:creationId xmlns:a16="http://schemas.microsoft.com/office/drawing/2014/main" id="{634BC341-DBE0-1DD3-18FD-9B6AB01D718B}"/>
                </a:ext>
              </a:extLst>
            </p:cNvPr>
            <p:cNvSpPr txBox="1"/>
            <p:nvPr/>
          </p:nvSpPr>
          <p:spPr>
            <a:xfrm>
              <a:off x="2552677" y="2390680"/>
              <a:ext cx="1956541" cy="600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1200">
                  <a:latin typeface="Open Sans"/>
                  <a:ea typeface="Open Sans"/>
                  <a:cs typeface="Open Sans"/>
                  <a:sym typeface="Open Sans"/>
                </a:rPr>
                <a:t>Extensible platform enabling adaptation and integration into core business processes.</a:t>
              </a:r>
              <a:endParaRPr sz="1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E92331B-9919-D6CB-0F23-998351286C94}"/>
              </a:ext>
            </a:extLst>
          </p:cNvPr>
          <p:cNvSpPr txBox="1"/>
          <p:nvPr/>
        </p:nvSpPr>
        <p:spPr>
          <a:xfrm>
            <a:off x="2369186" y="4555105"/>
            <a:ext cx="7685733" cy="1402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GB" sz="1500" dirty="0">
                <a:latin typeface="Open Sans"/>
                <a:ea typeface="Open Sans"/>
                <a:cs typeface="Open Sans"/>
                <a:sym typeface="Open Sans"/>
              </a:rPr>
              <a:t>OpenNMS is a scalable and highly configurable open-source network management platform with comprehensive fault, performance, and traffic monitoring. </a:t>
            </a:r>
          </a:p>
          <a:p>
            <a:pPr>
              <a:lnSpc>
                <a:spcPct val="115000"/>
              </a:lnSpc>
            </a:pPr>
            <a:endParaRPr lang="en-GB" sz="1500" dirty="0"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</a:pPr>
            <a:r>
              <a:rPr lang="en-GB" sz="1500" dirty="0">
                <a:latin typeface="Open Sans"/>
                <a:ea typeface="Open Sans"/>
                <a:cs typeface="Open Sans"/>
                <a:sym typeface="Open Sans"/>
              </a:rPr>
              <a:t>It easily integrates with your core business applications and workflows to monitor and visualize everything in your network.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4E0585-2BC7-D29F-E19C-E0A6FBB9DD02}"/>
              </a:ext>
            </a:extLst>
          </p:cNvPr>
          <p:cNvSpPr txBox="1"/>
          <p:nvPr/>
        </p:nvSpPr>
        <p:spPr>
          <a:xfrm>
            <a:off x="2065203" y="1055344"/>
            <a:ext cx="749443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67" dirty="0"/>
              <a:t>Vision: A world where monitoring just happens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94FFD7B-C282-C679-AB99-F2890288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58409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8BB6-AF24-FDA2-BABF-4539075B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OpenNMS Open Source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F77F8-1B7D-A78F-C0F6-34E800E0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3</a:t>
            </a:fld>
            <a:endParaRPr 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F46FF4CD-9D14-3923-53E3-2C3DF0D4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32" y="2139157"/>
            <a:ext cx="6422761" cy="33363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C4B3A-C8BA-3B88-FA58-85CE4FF38B02}"/>
              </a:ext>
            </a:extLst>
          </p:cNvPr>
          <p:cNvSpPr txBox="1"/>
          <p:nvPr/>
        </p:nvSpPr>
        <p:spPr>
          <a:xfrm>
            <a:off x="1973126" y="1368758"/>
            <a:ext cx="1396537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7" dirty="0"/>
              <a:t>GitHub Stats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1E287F-794B-7596-5301-3372A0CF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74102" y="1623782"/>
            <a:ext cx="2373745" cy="8625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A058A-8C92-4FE5-2753-8BDF6EED4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837" y="1623782"/>
            <a:ext cx="2373744" cy="8625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F7E364-F116-608F-6009-CAEA6B7679E9}"/>
              </a:ext>
            </a:extLst>
          </p:cNvPr>
          <p:cNvSpPr txBox="1"/>
          <p:nvPr/>
        </p:nvSpPr>
        <p:spPr>
          <a:xfrm>
            <a:off x="8448144" y="1202046"/>
            <a:ext cx="179940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7" dirty="0" err="1"/>
              <a:t>DockerHub</a:t>
            </a:r>
            <a:r>
              <a:rPr lang="en-US" sz="1667" dirty="0"/>
              <a:t> Stats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18ACC4-C35A-E029-CE7B-358B27DEF5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812" y="3933354"/>
            <a:ext cx="4563365" cy="2451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23011A-0A87-6E15-3190-6588C0C47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812" y="3108516"/>
            <a:ext cx="2038651" cy="791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774C9F-2EB0-9BAC-9945-A49E999B43B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8893" y="3102208"/>
            <a:ext cx="2482285" cy="7983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7ED428-B834-D0DA-02F9-788FA9839618}"/>
              </a:ext>
            </a:extLst>
          </p:cNvPr>
          <p:cNvSpPr txBox="1"/>
          <p:nvPr/>
        </p:nvSpPr>
        <p:spPr>
          <a:xfrm>
            <a:off x="8041684" y="2673015"/>
            <a:ext cx="2612326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/>
              <a:t>Web Stats (90 Days)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F795A1-4EB2-A007-2F45-BD92CEC90693}"/>
              </a:ext>
            </a:extLst>
          </p:cNvPr>
          <p:cNvSpPr txBox="1"/>
          <p:nvPr/>
        </p:nvSpPr>
        <p:spPr>
          <a:xfrm>
            <a:off x="10508598" y="700624"/>
            <a:ext cx="1246367" cy="86196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67" b="1" i="1"/>
              <a:t>9M</a:t>
            </a:r>
            <a:r>
              <a:rPr lang="en-US" sz="1667" i="1"/>
              <a:t> Minion </a:t>
            </a:r>
          </a:p>
          <a:p>
            <a:r>
              <a:rPr lang="en-US" sz="1667" i="1"/>
              <a:t>Container </a:t>
            </a:r>
          </a:p>
          <a:p>
            <a:r>
              <a:rPr lang="en-US" sz="1667" i="1"/>
              <a:t>Downloads!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0B72A15-CC8E-E49E-7475-2435604D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74691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C099-11D0-0E7A-2FCC-7AA883A2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OpenNMS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DAD80-3994-5FBC-011E-DDD098E3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4</a:t>
            </a:fld>
            <a:endParaRPr lang="en-US"/>
          </a:p>
        </p:txBody>
      </p:sp>
      <p:pic>
        <p:nvPicPr>
          <p:cNvPr id="6" name="Placeholder--transNeutralUHD.png" descr="Placeholder--transNeutralUHD.png">
            <a:extLst>
              <a:ext uri="{FF2B5EF4-FFF2-40B4-BE49-F238E27FC236}">
                <a16:creationId xmlns:a16="http://schemas.microsoft.com/office/drawing/2014/main" id="{373CB872-40B6-8F28-CA19-D6694FF06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45" y="1401561"/>
            <a:ext cx="6822302" cy="4267729"/>
          </a:xfrm>
          <a:prstGeom prst="rect">
            <a:avLst/>
          </a:prstGeom>
          <a:ln w="6350">
            <a:solidFill>
              <a:srgbClr val="000000"/>
            </a:solidFill>
            <a:miter lim="400000"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166E49-8669-8821-891B-62590FB97F65}"/>
              </a:ext>
            </a:extLst>
          </p:cNvPr>
          <p:cNvSpPr txBox="1">
            <a:spLocks/>
          </p:cNvSpPr>
          <p:nvPr/>
        </p:nvSpPr>
        <p:spPr>
          <a:xfrm>
            <a:off x="7726232" y="1245457"/>
            <a:ext cx="4118239" cy="4765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Event Management</a:t>
            </a:r>
          </a:p>
          <a:p>
            <a:r>
              <a:rPr lang="en-US"/>
              <a:t>Fault / Alarm Management</a:t>
            </a:r>
          </a:p>
          <a:p>
            <a:r>
              <a:rPr lang="en-US"/>
              <a:t>Performance Management</a:t>
            </a:r>
          </a:p>
          <a:p>
            <a:r>
              <a:rPr lang="en-US"/>
              <a:t>Network Traffic Management</a:t>
            </a:r>
          </a:p>
          <a:p>
            <a:r>
              <a:rPr lang="en-US"/>
              <a:t>Network Inventory Management</a:t>
            </a:r>
          </a:p>
          <a:p>
            <a:r>
              <a:rPr lang="en-US"/>
              <a:t>AI Correlation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CCAEA-A5C7-965D-3051-6BB0FE09B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392745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white cylind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1688823-D5D7-EFA1-9061-7CE32FC0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82" y="3951114"/>
            <a:ext cx="2826724" cy="1264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B19D9-D869-B586-E4AA-B05ED31E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60" y="365127"/>
            <a:ext cx="5393645" cy="572134"/>
          </a:xfrm>
        </p:spPr>
        <p:txBody>
          <a:bodyPr/>
          <a:lstStyle/>
          <a:p>
            <a:r>
              <a:rPr lang="en-US" dirty="0"/>
              <a:t>OpenNMS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002C-1813-869B-C2C1-5A578BA4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61A67C-7585-2DA6-2FCB-1EC6CC2BB1E9}"/>
              </a:ext>
            </a:extLst>
          </p:cNvPr>
          <p:cNvGrpSpPr/>
          <p:nvPr/>
        </p:nvGrpSpPr>
        <p:grpSpPr>
          <a:xfrm>
            <a:off x="2603474" y="2825627"/>
            <a:ext cx="2187747" cy="795573"/>
            <a:chOff x="690185" y="2111391"/>
            <a:chExt cx="2284646" cy="909679"/>
          </a:xfrm>
        </p:grpSpPr>
        <p:pic>
          <p:nvPicPr>
            <p:cNvPr id="16" name="Picture 15" descr="A picture containing graphics, symbol, circle, graphic design&#10;&#10;Description automatically generated">
              <a:extLst>
                <a:ext uri="{FF2B5EF4-FFF2-40B4-BE49-F238E27FC236}">
                  <a16:creationId xmlns:a16="http://schemas.microsoft.com/office/drawing/2014/main" id="{91DDC87A-D107-7447-8B59-639DF672C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185" y="2111391"/>
              <a:ext cx="909678" cy="90967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AF463F-D6A4-0655-18AF-D93A91D5F284}"/>
                </a:ext>
              </a:extLst>
            </p:cNvPr>
            <p:cNvSpPr txBox="1"/>
            <p:nvPr/>
          </p:nvSpPr>
          <p:spPr>
            <a:xfrm>
              <a:off x="1662432" y="2397673"/>
              <a:ext cx="1312399" cy="289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OpenNMS Core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2D7CF7-DB96-55B5-C01E-5E45D3F21525}"/>
              </a:ext>
            </a:extLst>
          </p:cNvPr>
          <p:cNvGrpSpPr/>
          <p:nvPr/>
        </p:nvGrpSpPr>
        <p:grpSpPr>
          <a:xfrm>
            <a:off x="8347935" y="1500888"/>
            <a:ext cx="665567" cy="943299"/>
            <a:chOff x="1977979" y="1912342"/>
            <a:chExt cx="665567" cy="943299"/>
          </a:xfrm>
        </p:grpSpPr>
        <p:pic>
          <p:nvPicPr>
            <p:cNvPr id="18" name="Picture 17" descr="A picture containing graphics, graphic design, design, clipart&#10;&#10;Description automatically generated">
              <a:extLst>
                <a:ext uri="{FF2B5EF4-FFF2-40B4-BE49-F238E27FC236}">
                  <a16:creationId xmlns:a16="http://schemas.microsoft.com/office/drawing/2014/main" id="{D33B9F9C-1601-6844-289A-A70ED3DCC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1545" y="1912342"/>
              <a:ext cx="618437" cy="6220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F8D70A-EF60-163D-1311-03B3D82F9D92}"/>
                </a:ext>
              </a:extLst>
            </p:cNvPr>
            <p:cNvSpPr txBox="1"/>
            <p:nvPr/>
          </p:nvSpPr>
          <p:spPr>
            <a:xfrm>
              <a:off x="1977979" y="2609420"/>
              <a:ext cx="6655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Sentinel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2C3353-7601-6189-189B-8ED471CBFBC8}"/>
              </a:ext>
            </a:extLst>
          </p:cNvPr>
          <p:cNvGrpSpPr/>
          <p:nvPr/>
        </p:nvGrpSpPr>
        <p:grpSpPr>
          <a:xfrm>
            <a:off x="8371501" y="4915574"/>
            <a:ext cx="638620" cy="1025998"/>
            <a:chOff x="2937742" y="1829643"/>
            <a:chExt cx="638620" cy="1025998"/>
          </a:xfrm>
        </p:grpSpPr>
        <p:pic>
          <p:nvPicPr>
            <p:cNvPr id="13" name="Picture 12" descr="A picture containing clipart, graphics, design, creativity&#10;&#10;Description automatically generated">
              <a:extLst>
                <a:ext uri="{FF2B5EF4-FFF2-40B4-BE49-F238E27FC236}">
                  <a16:creationId xmlns:a16="http://schemas.microsoft.com/office/drawing/2014/main" id="{B2CB5A2A-C201-176D-D4D8-8A33A5C4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7742" y="1829643"/>
              <a:ext cx="582482" cy="70473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57C4D-D5B1-60B1-DB1F-B5DA384AF85C}"/>
                </a:ext>
              </a:extLst>
            </p:cNvPr>
            <p:cNvSpPr txBox="1"/>
            <p:nvPr/>
          </p:nvSpPr>
          <p:spPr>
            <a:xfrm>
              <a:off x="2978121" y="2609420"/>
              <a:ext cx="5982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Minion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905EBB-7564-D2A6-6E9D-29C58D960310}"/>
              </a:ext>
            </a:extLst>
          </p:cNvPr>
          <p:cNvGrpSpPr/>
          <p:nvPr/>
        </p:nvGrpSpPr>
        <p:grpSpPr>
          <a:xfrm>
            <a:off x="1807163" y="5096379"/>
            <a:ext cx="1256736" cy="1264527"/>
            <a:chOff x="6504894" y="3853123"/>
            <a:chExt cx="1256736" cy="1264527"/>
          </a:xfrm>
        </p:grpSpPr>
        <p:pic>
          <p:nvPicPr>
            <p:cNvPr id="47" name="Picture 46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C4ADB7C-357E-F472-6A80-800F71961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4894" y="3853123"/>
              <a:ext cx="1256736" cy="126452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AC1F30-725A-B551-E586-B8BAF46B7C6A}"/>
                </a:ext>
              </a:extLst>
            </p:cNvPr>
            <p:cNvGrpSpPr/>
            <p:nvPr/>
          </p:nvGrpSpPr>
          <p:grpSpPr>
            <a:xfrm>
              <a:off x="6586453" y="4010130"/>
              <a:ext cx="1124026" cy="1009624"/>
              <a:chOff x="4812162" y="1984252"/>
              <a:chExt cx="1124026" cy="1009624"/>
            </a:xfrm>
          </p:grpSpPr>
          <p:pic>
            <p:nvPicPr>
              <p:cNvPr id="20" name="Picture 19" descr="A picture containing graphics, clipart, graphic design, design&#10;&#10;Description automatically generated">
                <a:extLst>
                  <a:ext uri="{FF2B5EF4-FFF2-40B4-BE49-F238E27FC236}">
                    <a16:creationId xmlns:a16="http://schemas.microsoft.com/office/drawing/2014/main" id="{B20B24C5-A87A-FAC0-4311-F1642BB2F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9803" y="1984252"/>
                <a:ext cx="557313" cy="550122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BFE3E5B-5096-8B3D-4D14-7CD801878181}"/>
                  </a:ext>
                </a:extLst>
              </p:cNvPr>
              <p:cNvSpPr txBox="1"/>
              <p:nvPr/>
            </p:nvSpPr>
            <p:spPr>
              <a:xfrm>
                <a:off x="4812162" y="2532211"/>
                <a:ext cx="1124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Time Series DB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84A21CB-5831-4BF9-702D-382BB7FDF365}"/>
              </a:ext>
            </a:extLst>
          </p:cNvPr>
          <p:cNvGrpSpPr/>
          <p:nvPr/>
        </p:nvGrpSpPr>
        <p:grpSpPr>
          <a:xfrm>
            <a:off x="462541" y="3975549"/>
            <a:ext cx="1256736" cy="1264527"/>
            <a:chOff x="462541" y="3975549"/>
            <a:chExt cx="1256736" cy="1264527"/>
          </a:xfrm>
        </p:grpSpPr>
        <p:pic>
          <p:nvPicPr>
            <p:cNvPr id="6" name="Picture 5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B74B2C1-01F8-DD06-97AF-B825373C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541" y="3975549"/>
              <a:ext cx="1256736" cy="1264527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54D2DDF-FBB1-1978-66EF-39E9D36B2604}"/>
                </a:ext>
              </a:extLst>
            </p:cNvPr>
            <p:cNvGrpSpPr/>
            <p:nvPr/>
          </p:nvGrpSpPr>
          <p:grpSpPr>
            <a:xfrm>
              <a:off x="621412" y="4225275"/>
              <a:ext cx="987898" cy="780548"/>
              <a:chOff x="673933" y="2002584"/>
              <a:chExt cx="987898" cy="780548"/>
            </a:xfrm>
          </p:grpSpPr>
          <p:pic>
            <p:nvPicPr>
              <p:cNvPr id="27" name="Picture 26" descr="A blue elephant with white outline&#10;&#10;Description automatically generated with low confidence">
                <a:extLst>
                  <a:ext uri="{FF2B5EF4-FFF2-40B4-BE49-F238E27FC236}">
                    <a16:creationId xmlns:a16="http://schemas.microsoft.com/office/drawing/2014/main" id="{618A1DD3-C727-52A4-57E4-41F7BC594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5823" y="2002584"/>
                <a:ext cx="500742" cy="516514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F92C43-C74B-F555-6A85-3E4DC582F00F}"/>
                  </a:ext>
                </a:extLst>
              </p:cNvPr>
              <p:cNvSpPr txBox="1"/>
              <p:nvPr/>
            </p:nvSpPr>
            <p:spPr>
              <a:xfrm>
                <a:off x="673933" y="2506133"/>
                <a:ext cx="9878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PostgreSQL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131CD96-0537-00BD-02B5-B4268AF4D813}"/>
              </a:ext>
            </a:extLst>
          </p:cNvPr>
          <p:cNvGrpSpPr/>
          <p:nvPr/>
        </p:nvGrpSpPr>
        <p:grpSpPr>
          <a:xfrm>
            <a:off x="3388891" y="4086847"/>
            <a:ext cx="1978436" cy="876997"/>
            <a:chOff x="3514136" y="4153462"/>
            <a:chExt cx="1978436" cy="8769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5F58B6-EA0A-92FF-B821-687E2F241C96}"/>
                </a:ext>
              </a:extLst>
            </p:cNvPr>
            <p:cNvGrpSpPr/>
            <p:nvPr/>
          </p:nvGrpSpPr>
          <p:grpSpPr>
            <a:xfrm>
              <a:off x="3514136" y="4153462"/>
              <a:ext cx="1110581" cy="876997"/>
              <a:chOff x="9454255" y="966275"/>
              <a:chExt cx="1110581" cy="876997"/>
            </a:xfrm>
          </p:grpSpPr>
          <p:pic>
            <p:nvPicPr>
              <p:cNvPr id="24" name="Picture 23" descr="A picture containing graphics, clipart, symbol, logo&#10;&#10;Description automatically generated">
                <a:extLst>
                  <a:ext uri="{FF2B5EF4-FFF2-40B4-BE49-F238E27FC236}">
                    <a16:creationId xmlns:a16="http://schemas.microsoft.com/office/drawing/2014/main" id="{8B5A15EE-823D-5760-CB4A-B65378FD7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7940" y="966275"/>
                <a:ext cx="582482" cy="524952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801B66-7C82-D8D1-F776-C445B735F332}"/>
                  </a:ext>
                </a:extLst>
              </p:cNvPr>
              <p:cNvSpPr txBox="1"/>
              <p:nvPr/>
            </p:nvSpPr>
            <p:spPr>
              <a:xfrm>
                <a:off x="9454255" y="1566273"/>
                <a:ext cx="1110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ES plugin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456C62-1F49-6C1E-B544-0DF6E9CC01C2}"/>
                </a:ext>
              </a:extLst>
            </p:cNvPr>
            <p:cNvGrpSpPr/>
            <p:nvPr/>
          </p:nvGrpSpPr>
          <p:grpSpPr>
            <a:xfrm>
              <a:off x="4413302" y="4275450"/>
              <a:ext cx="1079270" cy="749085"/>
              <a:chOff x="4045642" y="2047927"/>
              <a:chExt cx="1079270" cy="749085"/>
            </a:xfrm>
          </p:grpSpPr>
          <p:pic>
            <p:nvPicPr>
              <p:cNvPr id="42" name="Picture 41" descr="A picture containing colorfulness, graphics, circle, screenshot&#10;&#10;Description automatically generated">
                <a:extLst>
                  <a:ext uri="{FF2B5EF4-FFF2-40B4-BE49-F238E27FC236}">
                    <a16:creationId xmlns:a16="http://schemas.microsoft.com/office/drawing/2014/main" id="{AC118930-3ABF-433D-30BC-4ABC250D6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8417" y="2047927"/>
                <a:ext cx="390343" cy="425828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914645-C8DA-41B9-67B7-42BA8EE2E2AE}"/>
                  </a:ext>
                </a:extLst>
              </p:cNvPr>
              <p:cNvSpPr txBox="1"/>
              <p:nvPr/>
            </p:nvSpPr>
            <p:spPr>
              <a:xfrm>
                <a:off x="4045642" y="2520013"/>
                <a:ext cx="1079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Elasticsearch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676077-DC01-38F3-060C-BC7A571514CA}"/>
              </a:ext>
            </a:extLst>
          </p:cNvPr>
          <p:cNvGrpSpPr/>
          <p:nvPr/>
        </p:nvGrpSpPr>
        <p:grpSpPr>
          <a:xfrm>
            <a:off x="1804314" y="3975550"/>
            <a:ext cx="1256736" cy="1264527"/>
            <a:chOff x="8107550" y="3877708"/>
            <a:chExt cx="1256736" cy="1264527"/>
          </a:xfrm>
        </p:grpSpPr>
        <p:pic>
          <p:nvPicPr>
            <p:cNvPr id="48" name="Picture 47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A82C89B3-896B-F19A-2942-917808EB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7550" y="3877708"/>
              <a:ext cx="1256736" cy="1264527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0D5DB77-F5D6-8455-A2F6-F9A333343CEC}"/>
                </a:ext>
              </a:extLst>
            </p:cNvPr>
            <p:cNvGrpSpPr/>
            <p:nvPr/>
          </p:nvGrpSpPr>
          <p:grpSpPr>
            <a:xfrm>
              <a:off x="8277624" y="4185466"/>
              <a:ext cx="909352" cy="703748"/>
              <a:chOff x="5106066" y="2093264"/>
              <a:chExt cx="909352" cy="703748"/>
            </a:xfrm>
          </p:grpSpPr>
          <p:pic>
            <p:nvPicPr>
              <p:cNvPr id="45" name="Picture 44" descr="A picture containing graphics, graphic design, logo, anime&#10;&#10;Description automatically generated">
                <a:extLst>
                  <a:ext uri="{FF2B5EF4-FFF2-40B4-BE49-F238E27FC236}">
                    <a16:creationId xmlns:a16="http://schemas.microsoft.com/office/drawing/2014/main" id="{B48AE596-C66D-9DC3-43F0-0C726416F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0238" y="2093264"/>
                <a:ext cx="693942" cy="366685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F64CCA-E3E7-714A-D40B-F00712BBCDF2}"/>
                  </a:ext>
                </a:extLst>
              </p:cNvPr>
              <p:cNvSpPr txBox="1"/>
              <p:nvPr/>
            </p:nvSpPr>
            <p:spPr>
              <a:xfrm>
                <a:off x="5106066" y="2520013"/>
                <a:ext cx="909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Cassandra</a:t>
                </a: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013C756-665B-51A6-3EBC-3212F6516092}"/>
              </a:ext>
            </a:extLst>
          </p:cNvPr>
          <p:cNvGrpSpPr/>
          <p:nvPr/>
        </p:nvGrpSpPr>
        <p:grpSpPr>
          <a:xfrm>
            <a:off x="3012748" y="1297376"/>
            <a:ext cx="2338272" cy="1011507"/>
            <a:chOff x="3012748" y="1297376"/>
            <a:chExt cx="2338272" cy="101150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8E9415-6ABD-AD9F-D3EE-C9880E028D89}"/>
                </a:ext>
              </a:extLst>
            </p:cNvPr>
            <p:cNvGrpSpPr/>
            <p:nvPr/>
          </p:nvGrpSpPr>
          <p:grpSpPr>
            <a:xfrm>
              <a:off x="4045194" y="1485011"/>
              <a:ext cx="1244380" cy="788722"/>
              <a:chOff x="3772514" y="1973466"/>
              <a:chExt cx="1244380" cy="788722"/>
            </a:xfrm>
          </p:grpSpPr>
          <p:pic>
            <p:nvPicPr>
              <p:cNvPr id="11" name="Picture 10" descr="A picture containing graphics, logo, symbol, clipart&#10;&#10;Description automatically generated">
                <a:extLst>
                  <a:ext uri="{FF2B5EF4-FFF2-40B4-BE49-F238E27FC236}">
                    <a16:creationId xmlns:a16="http://schemas.microsoft.com/office/drawing/2014/main" id="{5ED33C5D-69D5-A4C9-5B58-DF1977C80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12451" y="1973466"/>
                <a:ext cx="740687" cy="560908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F0C72C-ED71-34E5-778B-C35D566CFAB4}"/>
                  </a:ext>
                </a:extLst>
              </p:cNvPr>
              <p:cNvSpPr txBox="1"/>
              <p:nvPr/>
            </p:nvSpPr>
            <p:spPr>
              <a:xfrm>
                <a:off x="3772514" y="2485189"/>
                <a:ext cx="12443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Grafana plugin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BA4422F-44C6-1ACC-754E-776A3F3C0209}"/>
                </a:ext>
              </a:extLst>
            </p:cNvPr>
            <p:cNvGrpSpPr/>
            <p:nvPr/>
          </p:nvGrpSpPr>
          <p:grpSpPr>
            <a:xfrm>
              <a:off x="3283592" y="1485011"/>
              <a:ext cx="734624" cy="778571"/>
              <a:chOff x="3401386" y="2014412"/>
              <a:chExt cx="734624" cy="778571"/>
            </a:xfrm>
          </p:grpSpPr>
          <p:pic>
            <p:nvPicPr>
              <p:cNvPr id="60" name="Picture 59" descr="A picture containing clipart, graphics, cartoon, creativity&#10;&#10;Description automatically generated">
                <a:extLst>
                  <a:ext uri="{FF2B5EF4-FFF2-40B4-BE49-F238E27FC236}">
                    <a16:creationId xmlns:a16="http://schemas.microsoft.com/office/drawing/2014/main" id="{94DA8683-2D96-7EC1-B00E-DB84E8135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13511" y="2014412"/>
                <a:ext cx="453428" cy="492857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3328099-5C17-B672-13AE-D3E1E150BADE}"/>
                  </a:ext>
                </a:extLst>
              </p:cNvPr>
              <p:cNvSpPr txBox="1"/>
              <p:nvPr/>
            </p:nvSpPr>
            <p:spPr>
              <a:xfrm>
                <a:off x="3401386" y="2515984"/>
                <a:ext cx="73462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Grafana</a:t>
                </a:r>
              </a:p>
            </p:txBody>
          </p:sp>
        </p:grp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3EA02935-E7A8-F6E5-6C26-797E83E48CBA}"/>
                </a:ext>
              </a:extLst>
            </p:cNvPr>
            <p:cNvSpPr/>
            <p:nvPr/>
          </p:nvSpPr>
          <p:spPr>
            <a:xfrm>
              <a:off x="3012748" y="1297376"/>
              <a:ext cx="2338272" cy="1011507"/>
            </a:xfrm>
            <a:prstGeom prst="roundRect">
              <a:avLst/>
            </a:prstGeom>
            <a:no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652485A-BB9F-7806-AF08-1E859C16AFB7}"/>
              </a:ext>
            </a:extLst>
          </p:cNvPr>
          <p:cNvSpPr/>
          <p:nvPr/>
        </p:nvSpPr>
        <p:spPr>
          <a:xfrm>
            <a:off x="521201" y="1314968"/>
            <a:ext cx="2324632" cy="976321"/>
          </a:xfrm>
          <a:prstGeom prst="round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Other OSS Systems</a:t>
            </a:r>
          </a:p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Trouble ticket / CMDB  etc</a:t>
            </a:r>
          </a:p>
        </p:txBody>
      </p:sp>
      <p:pic>
        <p:nvPicPr>
          <p:cNvPr id="70" name="Picture 69" descr="A white cylinder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6602F31B-D29D-B0CC-37A1-B5E0934C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219" y="164687"/>
            <a:ext cx="2826724" cy="1264527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0FA6380-B882-500B-758D-7DDD19548BE7}"/>
              </a:ext>
            </a:extLst>
          </p:cNvPr>
          <p:cNvGrpSpPr/>
          <p:nvPr/>
        </p:nvGrpSpPr>
        <p:grpSpPr>
          <a:xfrm>
            <a:off x="10346306" y="1250584"/>
            <a:ext cx="1256736" cy="1264527"/>
            <a:chOff x="6504894" y="3853123"/>
            <a:chExt cx="1256736" cy="1264527"/>
          </a:xfrm>
        </p:grpSpPr>
        <p:pic>
          <p:nvPicPr>
            <p:cNvPr id="72" name="Picture 71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59D614DB-7DE1-1DFC-DBEF-83A0D4367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4894" y="3853123"/>
              <a:ext cx="1256736" cy="1264527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4135071-A825-3C7E-CA4A-53FB5A6A57CD}"/>
                </a:ext>
              </a:extLst>
            </p:cNvPr>
            <p:cNvGrpSpPr/>
            <p:nvPr/>
          </p:nvGrpSpPr>
          <p:grpSpPr>
            <a:xfrm>
              <a:off x="6586453" y="4010130"/>
              <a:ext cx="1124026" cy="1009624"/>
              <a:chOff x="4812162" y="1984252"/>
              <a:chExt cx="1124026" cy="1009624"/>
            </a:xfrm>
          </p:grpSpPr>
          <p:pic>
            <p:nvPicPr>
              <p:cNvPr id="74" name="Picture 73" descr="A picture containing graphics, clipart, graphic design, design&#10;&#10;Description automatically generated">
                <a:extLst>
                  <a:ext uri="{FF2B5EF4-FFF2-40B4-BE49-F238E27FC236}">
                    <a16:creationId xmlns:a16="http://schemas.microsoft.com/office/drawing/2014/main" id="{A33AFEBC-F710-A10D-4246-536B89DF3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9803" y="1984252"/>
                <a:ext cx="557313" cy="550122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10DF731-D559-37ED-90FC-0B29B7479DF4}"/>
                  </a:ext>
                </a:extLst>
              </p:cNvPr>
              <p:cNvSpPr txBox="1"/>
              <p:nvPr/>
            </p:nvSpPr>
            <p:spPr>
              <a:xfrm>
                <a:off x="4812162" y="2532211"/>
                <a:ext cx="11240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Time Series DB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BAE7803-5F93-4C2E-754B-A91F5EE0D320}"/>
              </a:ext>
            </a:extLst>
          </p:cNvPr>
          <p:cNvGrpSpPr/>
          <p:nvPr/>
        </p:nvGrpSpPr>
        <p:grpSpPr>
          <a:xfrm>
            <a:off x="9893007" y="363698"/>
            <a:ext cx="1978436" cy="876997"/>
            <a:chOff x="3514136" y="4153462"/>
            <a:chExt cx="1978436" cy="87699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4BB0DE4-CA7A-DD15-309D-DB3894F78EF8}"/>
                </a:ext>
              </a:extLst>
            </p:cNvPr>
            <p:cNvGrpSpPr/>
            <p:nvPr/>
          </p:nvGrpSpPr>
          <p:grpSpPr>
            <a:xfrm>
              <a:off x="3514136" y="4153462"/>
              <a:ext cx="1110581" cy="876997"/>
              <a:chOff x="9454255" y="966275"/>
              <a:chExt cx="1110581" cy="876997"/>
            </a:xfrm>
          </p:grpSpPr>
          <p:pic>
            <p:nvPicPr>
              <p:cNvPr id="81" name="Picture 80" descr="A picture containing graphics, clipart, symbol, logo&#10;&#10;Description automatically generated">
                <a:extLst>
                  <a:ext uri="{FF2B5EF4-FFF2-40B4-BE49-F238E27FC236}">
                    <a16:creationId xmlns:a16="http://schemas.microsoft.com/office/drawing/2014/main" id="{A45802E2-19BE-471A-EE44-14949C3A1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57940" y="966275"/>
                <a:ext cx="582482" cy="524952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6C47C10-2E30-4764-E6C9-64156328C03D}"/>
                  </a:ext>
                </a:extLst>
              </p:cNvPr>
              <p:cNvSpPr txBox="1"/>
              <p:nvPr/>
            </p:nvSpPr>
            <p:spPr>
              <a:xfrm>
                <a:off x="9454255" y="1566273"/>
                <a:ext cx="11105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ES plugin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E5B0EA7-34CB-553F-94EB-9CBB58093AF7}"/>
                </a:ext>
              </a:extLst>
            </p:cNvPr>
            <p:cNvGrpSpPr/>
            <p:nvPr/>
          </p:nvGrpSpPr>
          <p:grpSpPr>
            <a:xfrm>
              <a:off x="4413302" y="4275450"/>
              <a:ext cx="1079270" cy="749085"/>
              <a:chOff x="4045642" y="2047927"/>
              <a:chExt cx="1079270" cy="749085"/>
            </a:xfrm>
          </p:grpSpPr>
          <p:pic>
            <p:nvPicPr>
              <p:cNvPr id="79" name="Picture 78" descr="A picture containing colorfulness, graphics, circle, screenshot&#10;&#10;Description automatically generated">
                <a:extLst>
                  <a:ext uri="{FF2B5EF4-FFF2-40B4-BE49-F238E27FC236}">
                    <a16:creationId xmlns:a16="http://schemas.microsoft.com/office/drawing/2014/main" id="{381927A1-EB9E-EE91-E749-6BC69E619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8417" y="2047927"/>
                <a:ext cx="390343" cy="425828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A6C08F8-2511-B0AD-799C-30ED672CF724}"/>
                  </a:ext>
                </a:extLst>
              </p:cNvPr>
              <p:cNvSpPr txBox="1"/>
              <p:nvPr/>
            </p:nvSpPr>
            <p:spPr>
              <a:xfrm>
                <a:off x="4045642" y="2520013"/>
                <a:ext cx="1079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Elasticsearch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76CD9EE-786A-338D-2AFD-DCF2843E20A9}"/>
              </a:ext>
            </a:extLst>
          </p:cNvPr>
          <p:cNvGrpSpPr/>
          <p:nvPr/>
        </p:nvGrpSpPr>
        <p:grpSpPr>
          <a:xfrm>
            <a:off x="10361510" y="2386434"/>
            <a:ext cx="1256736" cy="1264527"/>
            <a:chOff x="8107550" y="3877708"/>
            <a:chExt cx="1256736" cy="1264527"/>
          </a:xfrm>
        </p:grpSpPr>
        <p:pic>
          <p:nvPicPr>
            <p:cNvPr id="84" name="Picture 83" descr="A white cylinder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35896A5-F413-8EE8-65B4-099DAFA33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7550" y="3877708"/>
              <a:ext cx="1256736" cy="1264527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69DBC66-E281-E730-462B-68C1549C458B}"/>
                </a:ext>
              </a:extLst>
            </p:cNvPr>
            <p:cNvGrpSpPr/>
            <p:nvPr/>
          </p:nvGrpSpPr>
          <p:grpSpPr>
            <a:xfrm>
              <a:off x="8277624" y="4185466"/>
              <a:ext cx="909352" cy="703748"/>
              <a:chOff x="5106066" y="2093264"/>
              <a:chExt cx="909352" cy="703748"/>
            </a:xfrm>
          </p:grpSpPr>
          <p:pic>
            <p:nvPicPr>
              <p:cNvPr id="86" name="Picture 85" descr="A picture containing graphics, graphic design, logo, anime&#10;&#10;Description automatically generated">
                <a:extLst>
                  <a:ext uri="{FF2B5EF4-FFF2-40B4-BE49-F238E27FC236}">
                    <a16:creationId xmlns:a16="http://schemas.microsoft.com/office/drawing/2014/main" id="{E8683D0A-CE6C-6567-76B1-F09351DA3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0238" y="2093264"/>
                <a:ext cx="693942" cy="366685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94F27AF-4ABD-197C-FC35-1ACEEC9C75A5}"/>
                  </a:ext>
                </a:extLst>
              </p:cNvPr>
              <p:cNvSpPr txBox="1"/>
              <p:nvPr/>
            </p:nvSpPr>
            <p:spPr>
              <a:xfrm>
                <a:off x="5106066" y="2520013"/>
                <a:ext cx="909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Cassandra</a:t>
                </a:r>
              </a:p>
            </p:txBody>
          </p:sp>
        </p:grpSp>
      </p:grpSp>
      <p:sp>
        <p:nvSpPr>
          <p:cNvPr id="88" name="Left Brace 87">
            <a:extLst>
              <a:ext uri="{FF2B5EF4-FFF2-40B4-BE49-F238E27FC236}">
                <a16:creationId xmlns:a16="http://schemas.microsoft.com/office/drawing/2014/main" id="{5AA5F2A9-A7D0-E6C9-3F90-3EC68CF16B4E}"/>
              </a:ext>
            </a:extLst>
          </p:cNvPr>
          <p:cNvSpPr/>
          <p:nvPr/>
        </p:nvSpPr>
        <p:spPr>
          <a:xfrm>
            <a:off x="9395791" y="159958"/>
            <a:ext cx="249614" cy="3387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id="{D187676E-B3E0-60D4-4F72-69CC4B231FA3}"/>
              </a:ext>
            </a:extLst>
          </p:cNvPr>
          <p:cNvSpPr/>
          <p:nvPr/>
        </p:nvSpPr>
        <p:spPr>
          <a:xfrm>
            <a:off x="9393145" y="4461641"/>
            <a:ext cx="286334" cy="2219412"/>
          </a:xfrm>
          <a:prstGeom prst="leftBrace">
            <a:avLst>
              <a:gd name="adj1" fmla="val 8333"/>
              <a:gd name="adj2" fmla="val 393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6CE826F-29B7-2997-74E2-160D93048DAA}"/>
              </a:ext>
            </a:extLst>
          </p:cNvPr>
          <p:cNvGrpSpPr/>
          <p:nvPr/>
        </p:nvGrpSpPr>
        <p:grpSpPr>
          <a:xfrm>
            <a:off x="5962831" y="2956112"/>
            <a:ext cx="1933417" cy="479700"/>
            <a:chOff x="10008374" y="3187140"/>
            <a:chExt cx="1933417" cy="47970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B0165A39-85BC-29B5-883A-EFDBDBED0632}"/>
                </a:ext>
              </a:extLst>
            </p:cNvPr>
            <p:cNvSpPr/>
            <p:nvPr/>
          </p:nvSpPr>
          <p:spPr>
            <a:xfrm>
              <a:off x="10008374" y="3187140"/>
              <a:ext cx="1933417" cy="47970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r"/>
              <a:r>
                <a:rPr lang="en-GB" sz="1050">
                  <a:solidFill>
                    <a:schemeClr val="tx1"/>
                  </a:solidFill>
                </a:rPr>
                <a:t>Apache Kafka</a:t>
              </a:r>
              <a:endParaRPr lang="en-US" sz="2880">
                <a:solidFill>
                  <a:schemeClr val="tx1"/>
                </a:solidFill>
              </a:endParaRPr>
            </a:p>
            <a:p>
              <a:pPr algn="r"/>
              <a:r>
                <a:rPr lang="en-GB" sz="1050">
                  <a:solidFill>
                    <a:schemeClr val="tx1"/>
                  </a:solidFill>
                </a:rPr>
                <a:t>Cluster</a:t>
              </a:r>
              <a:endParaRPr lang="en-GB" sz="2880">
                <a:solidFill>
                  <a:schemeClr val="tx1"/>
                </a:solidFill>
                <a:ea typeface="Open Sans"/>
                <a:cs typeface="Open Sans"/>
              </a:endParaRPr>
            </a:p>
          </p:txBody>
        </p:sp>
        <p:pic>
          <p:nvPicPr>
            <p:cNvPr id="93" name="Picture 92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374EFC34-4C3C-983B-7BA5-22B0C6E46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9820" y="3189279"/>
              <a:ext cx="697761" cy="453658"/>
            </a:xfrm>
            <a:prstGeom prst="rect">
              <a:avLst/>
            </a:prstGeom>
          </p:spPr>
        </p:pic>
      </p:grp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D85A473-697E-4993-6144-D3EEE2432DC5}"/>
              </a:ext>
            </a:extLst>
          </p:cNvPr>
          <p:cNvCxnSpPr>
            <a:endCxn id="92" idx="0"/>
          </p:cNvCxnSpPr>
          <p:nvPr/>
        </p:nvCxnSpPr>
        <p:spPr>
          <a:xfrm rot="10800000" flipV="1">
            <a:off x="6929541" y="1780446"/>
            <a:ext cx="1350871" cy="1175665"/>
          </a:xfrm>
          <a:prstGeom prst="bentConnector2">
            <a:avLst/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AE000B5A-B480-307C-FFC0-E90B6C5C419F}"/>
              </a:ext>
            </a:extLst>
          </p:cNvPr>
          <p:cNvCxnSpPr>
            <a:cxnSpLocks/>
            <a:stCxn id="13" idx="1"/>
            <a:endCxn id="92" idx="2"/>
          </p:cNvCxnSpPr>
          <p:nvPr/>
        </p:nvCxnSpPr>
        <p:spPr>
          <a:xfrm rot="10800000">
            <a:off x="6929541" y="3435812"/>
            <a:ext cx="1441961" cy="1832128"/>
          </a:xfrm>
          <a:prstGeom prst="bentConnector2">
            <a:avLst/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8B46E71-8AB3-10E2-A49B-DD1EA61AFC70}"/>
              </a:ext>
            </a:extLst>
          </p:cNvPr>
          <p:cNvCxnSpPr>
            <a:cxnSpLocks/>
            <a:stCxn id="92" idx="1"/>
            <a:endCxn id="32" idx="3"/>
          </p:cNvCxnSpPr>
          <p:nvPr/>
        </p:nvCxnSpPr>
        <p:spPr>
          <a:xfrm flipH="1">
            <a:off x="4791221" y="3195962"/>
            <a:ext cx="1171610" cy="6645"/>
          </a:xfrm>
          <a:prstGeom prst="straightConnector1">
            <a:avLst/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8CED42CD-F274-3086-8BB0-A2EE83A9568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013786" y="2316540"/>
            <a:ext cx="1589688" cy="906874"/>
          </a:xfrm>
          <a:prstGeom prst="bentConnector3">
            <a:avLst>
              <a:gd name="adj1" fmla="val 413"/>
            </a:avLst>
          </a:prstGeom>
          <a:ln w="50800">
            <a:solidFill>
              <a:schemeClr val="tx2">
                <a:lumMod val="25000"/>
                <a:lumOff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7E2BD4F3-4B5D-36E7-B007-6C5C0CC660ED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828158" y="2448098"/>
            <a:ext cx="932126" cy="618506"/>
          </a:xfrm>
          <a:prstGeom prst="bentConnector2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0F812A3D-8812-AD24-E2AA-C6D4D8B5FE6F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rot="5400000" flipH="1" flipV="1">
            <a:off x="3577256" y="1735499"/>
            <a:ext cx="551894" cy="162836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Left Brace 129">
            <a:extLst>
              <a:ext uri="{FF2B5EF4-FFF2-40B4-BE49-F238E27FC236}">
                <a16:creationId xmlns:a16="http://schemas.microsoft.com/office/drawing/2014/main" id="{BF6872EF-8E7E-403B-916D-E36987ED001A}"/>
              </a:ext>
            </a:extLst>
          </p:cNvPr>
          <p:cNvSpPr/>
          <p:nvPr/>
        </p:nvSpPr>
        <p:spPr>
          <a:xfrm rot="5400000">
            <a:off x="2929492" y="1333529"/>
            <a:ext cx="247133" cy="50637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BC60C2-8339-6F40-ED97-A8D8B593020F}"/>
              </a:ext>
            </a:extLst>
          </p:cNvPr>
          <p:cNvSpPr txBox="1"/>
          <p:nvPr/>
        </p:nvSpPr>
        <p:spPr>
          <a:xfrm>
            <a:off x="3411237" y="2592697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ReST</a:t>
            </a:r>
            <a:r>
              <a:rPr lang="en-GB" sz="1200" dirty="0"/>
              <a:t> API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6256335-C8DC-8705-4688-3DE61E3C3F21}"/>
              </a:ext>
            </a:extLst>
          </p:cNvPr>
          <p:cNvSpPr txBox="1"/>
          <p:nvPr/>
        </p:nvSpPr>
        <p:spPr>
          <a:xfrm>
            <a:off x="1983888" y="2555692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ReST</a:t>
            </a:r>
            <a:r>
              <a:rPr lang="en-GB" sz="1200" dirty="0"/>
              <a:t> API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193EBCB-A506-9C2E-803E-AE173D4ECE9E}"/>
              </a:ext>
            </a:extLst>
          </p:cNvPr>
          <p:cNvSpPr txBox="1"/>
          <p:nvPr/>
        </p:nvSpPr>
        <p:spPr>
          <a:xfrm>
            <a:off x="1016007" y="2549977"/>
            <a:ext cx="894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Kafka</a:t>
            </a:r>
          </a:p>
          <a:p>
            <a:r>
              <a:rPr lang="en-GB" sz="1200" dirty="0"/>
              <a:t>Forwarder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5305CD9-CB75-7BC9-0E3B-9AB69E465026}"/>
              </a:ext>
            </a:extLst>
          </p:cNvPr>
          <p:cNvSpPr txBox="1"/>
          <p:nvPr/>
        </p:nvSpPr>
        <p:spPr>
          <a:xfrm>
            <a:off x="6363157" y="1035688"/>
            <a:ext cx="108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Kafka based secure data pipeline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3CA9027-1852-2A3C-1DB0-52477E8B4C33}"/>
              </a:ext>
            </a:extLst>
          </p:cNvPr>
          <p:cNvSpPr txBox="1"/>
          <p:nvPr/>
        </p:nvSpPr>
        <p:spPr>
          <a:xfrm>
            <a:off x="7913082" y="496015"/>
            <a:ext cx="1414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Sentinel can optionally scale persistence using local shards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8C85055-A6DE-0424-270F-C2E50D45456C}"/>
              </a:ext>
            </a:extLst>
          </p:cNvPr>
          <p:cNvSpPr txBox="1"/>
          <p:nvPr/>
        </p:nvSpPr>
        <p:spPr>
          <a:xfrm>
            <a:off x="3045417" y="5160226"/>
            <a:ext cx="246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Alarm and flows archived in Elastic Search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1C04CD1-B455-1E74-E853-314CF87E74EF}"/>
              </a:ext>
            </a:extLst>
          </p:cNvPr>
          <p:cNvSpPr txBox="1"/>
          <p:nvPr/>
        </p:nvSpPr>
        <p:spPr>
          <a:xfrm>
            <a:off x="142440" y="5150639"/>
            <a:ext cx="133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configuration, inventory  and current alarms in PostgreSQL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DA81ADE-4CE4-025C-1570-131CFB8379BF}"/>
              </a:ext>
            </a:extLst>
          </p:cNvPr>
          <p:cNvSpPr txBox="1"/>
          <p:nvPr/>
        </p:nvSpPr>
        <p:spPr>
          <a:xfrm>
            <a:off x="2893683" y="5719224"/>
            <a:ext cx="212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Time Series date stored in Cloud Time Series </a:t>
            </a:r>
            <a:r>
              <a:rPr lang="en-GB" sz="1200" dirty="0" err="1"/>
              <a:t>db</a:t>
            </a:r>
            <a:r>
              <a:rPr lang="en-GB" sz="1200" dirty="0"/>
              <a:t>, Cassandra or RRD files</a:t>
            </a:r>
          </a:p>
        </p:txBody>
      </p:sp>
      <p:pic>
        <p:nvPicPr>
          <p:cNvPr id="140" name="Picture 139" descr="A group of white cubes&#10;&#10;Description automatically generated with medium confidence">
            <a:extLst>
              <a:ext uri="{FF2B5EF4-FFF2-40B4-BE49-F238E27FC236}">
                <a16:creationId xmlns:a16="http://schemas.microsoft.com/office/drawing/2014/main" id="{443627C8-A94B-094E-53AF-4C536F451A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56229" y="4769442"/>
            <a:ext cx="1107020" cy="1354553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E9C24D1F-C8AF-545A-8384-DD278F2B290C}"/>
              </a:ext>
            </a:extLst>
          </p:cNvPr>
          <p:cNvSpPr txBox="1"/>
          <p:nvPr/>
        </p:nvSpPr>
        <p:spPr>
          <a:xfrm>
            <a:off x="9733461" y="4708055"/>
            <a:ext cx="12689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SNMP </a:t>
            </a:r>
          </a:p>
          <a:p>
            <a:r>
              <a:rPr lang="en-GB" sz="1800" dirty="0"/>
              <a:t>Logs </a:t>
            </a:r>
          </a:p>
          <a:p>
            <a:r>
              <a:rPr lang="en-GB" sz="1800" dirty="0"/>
              <a:t>Flows</a:t>
            </a:r>
          </a:p>
          <a:p>
            <a:r>
              <a:rPr lang="en-GB" sz="1800" dirty="0"/>
              <a:t>Telemetry</a:t>
            </a:r>
          </a:p>
          <a:p>
            <a:r>
              <a:rPr lang="en-GB" sz="1800" dirty="0"/>
              <a:t>etc.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912ABCB-C879-5D64-99FD-2BEA31B4CBE8}"/>
              </a:ext>
            </a:extLst>
          </p:cNvPr>
          <p:cNvSpPr txBox="1"/>
          <p:nvPr/>
        </p:nvSpPr>
        <p:spPr>
          <a:xfrm>
            <a:off x="7157822" y="4375535"/>
            <a:ext cx="212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Distributed minions or appliances monitor remote network segments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7CC492-855A-0957-0F53-7ABD6C280EC3}"/>
              </a:ext>
            </a:extLst>
          </p:cNvPr>
          <p:cNvGrpSpPr/>
          <p:nvPr/>
        </p:nvGrpSpPr>
        <p:grpSpPr>
          <a:xfrm>
            <a:off x="5976271" y="5544612"/>
            <a:ext cx="1838552" cy="564251"/>
            <a:chOff x="5778205" y="6015939"/>
            <a:chExt cx="1688965" cy="7336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4CF56F-FEFC-17A1-3FA1-8C2EAD64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47810" y="6116877"/>
              <a:ext cx="836240" cy="363177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90665DD-97F9-585C-DDC9-637C83E7371A}"/>
                </a:ext>
              </a:extLst>
            </p:cNvPr>
            <p:cNvSpPr/>
            <p:nvPr/>
          </p:nvSpPr>
          <p:spPr>
            <a:xfrm>
              <a:off x="5778205" y="6015939"/>
              <a:ext cx="1688965" cy="73369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can also use ActiveMQ 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3DB1C4-81D6-99C8-B5C2-1CACCC4A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B00EF8-6F72-029E-B4DD-DBCCC8924A28}"/>
              </a:ext>
            </a:extLst>
          </p:cNvPr>
          <p:cNvGrpSpPr/>
          <p:nvPr/>
        </p:nvGrpSpPr>
        <p:grpSpPr>
          <a:xfrm>
            <a:off x="5956975" y="6197375"/>
            <a:ext cx="1857847" cy="564251"/>
            <a:chOff x="5792673" y="6079061"/>
            <a:chExt cx="1857847" cy="564251"/>
          </a:xfrm>
        </p:grpSpPr>
        <p:pic>
          <p:nvPicPr>
            <p:cNvPr id="23" name="Picture 22" descr="A close-up of a logo&#10;&#10;AI-generated content may be incorrect.">
              <a:extLst>
                <a:ext uri="{FF2B5EF4-FFF2-40B4-BE49-F238E27FC236}">
                  <a16:creationId xmlns:a16="http://schemas.microsoft.com/office/drawing/2014/main" id="{ECEEC076-630E-3F4D-926C-59AC978B2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928302" y="6117730"/>
              <a:ext cx="783648" cy="3412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D07855E-6005-890D-4FCE-A8163612508B}"/>
                </a:ext>
              </a:extLst>
            </p:cNvPr>
            <p:cNvSpPr/>
            <p:nvPr/>
          </p:nvSpPr>
          <p:spPr>
            <a:xfrm>
              <a:off x="5792673" y="6079061"/>
              <a:ext cx="1857847" cy="56425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can also use </a:t>
              </a:r>
              <a:r>
                <a:rPr lang="en-GB" sz="1050" dirty="0" err="1">
                  <a:solidFill>
                    <a:schemeClr val="tx1"/>
                  </a:solidFill>
                </a:rPr>
                <a:t>gRPC</a:t>
              </a:r>
              <a:r>
                <a:rPr lang="en-GB" sz="1050" dirty="0">
                  <a:solidFill>
                    <a:schemeClr val="tx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28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BAD1-4CF0-4A29-8883-592AF16C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Plugin Architecture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DF6215E-AA42-2CEE-EFBF-1942BD21E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/>
              <a:t>Key Features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800" b="0" dirty="0"/>
              <a:t>OpenNMS Integration API</a:t>
            </a:r>
          </a:p>
          <a:p>
            <a:pPr marL="476231" lvl="2" indent="-285739"/>
            <a:r>
              <a:rPr lang="en-US" sz="1400" b="0" dirty="0"/>
              <a:t>Lifecycle Independent of core OpenNMS</a:t>
            </a:r>
          </a:p>
          <a:p>
            <a:pPr marL="476231" lvl="2" indent="-285739"/>
            <a:r>
              <a:rPr lang="en-US" sz="1400" dirty="0"/>
              <a:t>Based on OSGi (Apache </a:t>
            </a:r>
            <a:r>
              <a:rPr lang="en-US" sz="1400" dirty="0" err="1"/>
              <a:t>Karaf</a:t>
            </a:r>
            <a:r>
              <a:rPr lang="en-US" sz="1400" dirty="0"/>
              <a:t>)</a:t>
            </a:r>
          </a:p>
          <a:p>
            <a:pPr marL="476231" lvl="2" indent="-285739"/>
            <a:r>
              <a:rPr lang="en-US" sz="1400" dirty="0"/>
              <a:t>Class path / feature / bundle isolation</a:t>
            </a:r>
          </a:p>
          <a:p>
            <a:pPr marL="476231" lvl="2" indent="-285739"/>
            <a:r>
              <a:rPr lang="en-US" sz="1400" dirty="0"/>
              <a:t>Reuse of code ‘bundles’ across plugins </a:t>
            </a:r>
          </a:p>
          <a:p>
            <a:pPr marL="285739" lvl="1" indent="-285739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Plugin Capabilities</a:t>
            </a:r>
          </a:p>
          <a:p>
            <a:pPr marL="476231" lvl="2" indent="-285739"/>
            <a:r>
              <a:rPr lang="en-US" sz="1400" dirty="0"/>
              <a:t>UI components which automatically register and extend the core dashboard </a:t>
            </a:r>
          </a:p>
          <a:p>
            <a:pPr marL="476231" lvl="2" indent="-285739"/>
            <a:r>
              <a:rPr lang="en-US" sz="1400" dirty="0"/>
              <a:t>Configuration Components which add definitions for events / alarms / data collection / Correlation Rules</a:t>
            </a:r>
          </a:p>
          <a:p>
            <a:pPr marL="476231" lvl="2" indent="-285739"/>
            <a:r>
              <a:rPr lang="en-US" sz="1400" dirty="0"/>
              <a:t>Topology Provider components which show up as domain specific topologies and can be used by ALEC</a:t>
            </a:r>
          </a:p>
          <a:p>
            <a:pPr marL="476231" lvl="2" indent="-285739"/>
            <a:r>
              <a:rPr lang="en-US" sz="1400" dirty="0"/>
              <a:t>Interface components which provide new external API’s (Data collection Protocols and Integration Protocols)</a:t>
            </a:r>
          </a:p>
          <a:p>
            <a:pPr marL="476231" lvl="2" indent="-285739"/>
            <a:endParaRPr lang="en-US" sz="1400" dirty="0"/>
          </a:p>
          <a:p>
            <a:endParaRPr lang="en-US" sz="1800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97D53-8E1E-48E5-A5F6-0391F2E7C16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GB" sz="1800" dirty="0"/>
              <a:t>Benefits</a:t>
            </a:r>
          </a:p>
          <a:p>
            <a:pPr lvl="1"/>
            <a:r>
              <a:rPr lang="en-GB" sz="1600" dirty="0"/>
              <a:t>Allows new and  complex functionality to be incrementally developed, tested  and safely deployed in a production system</a:t>
            </a:r>
          </a:p>
          <a:p>
            <a:endParaRPr lang="en-GB" sz="1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3E952F-C0BB-EA21-7746-E688C41B3A7E}"/>
              </a:ext>
            </a:extLst>
          </p:cNvPr>
          <p:cNvSpPr/>
          <p:nvPr/>
        </p:nvSpPr>
        <p:spPr>
          <a:xfrm>
            <a:off x="7372467" y="5077335"/>
            <a:ext cx="2885065" cy="3042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JVM/JDK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12F12E3-582B-450F-4163-61F023E2519C}"/>
              </a:ext>
            </a:extLst>
          </p:cNvPr>
          <p:cNvSpPr/>
          <p:nvPr/>
        </p:nvSpPr>
        <p:spPr>
          <a:xfrm>
            <a:off x="7372467" y="5474721"/>
            <a:ext cx="2885065" cy="3042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1CB840-2146-A4B1-1F2C-4965F45BBE0C}"/>
              </a:ext>
            </a:extLst>
          </p:cNvPr>
          <p:cNvSpPr/>
          <p:nvPr/>
        </p:nvSpPr>
        <p:spPr>
          <a:xfrm>
            <a:off x="8733366" y="4622237"/>
            <a:ext cx="1524167" cy="3422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.m2 / system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FEE6E2-C6AD-103D-6545-1F6F99D458EC}"/>
              </a:ext>
            </a:extLst>
          </p:cNvPr>
          <p:cNvSpPr/>
          <p:nvPr/>
        </p:nvSpPr>
        <p:spPr>
          <a:xfrm>
            <a:off x="7372467" y="4626171"/>
            <a:ext cx="1243477" cy="3225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OSGi / </a:t>
            </a:r>
            <a:r>
              <a:rPr lang="en-GB" sz="1167" dirty="0" err="1">
                <a:solidFill>
                  <a:schemeClr val="tx1"/>
                </a:solidFill>
              </a:rPr>
              <a:t>karaf</a:t>
            </a:r>
            <a:endParaRPr lang="en-GB" sz="1167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BC1B9F-5843-CD19-0361-64ADB39B0B76}"/>
              </a:ext>
            </a:extLst>
          </p:cNvPr>
          <p:cNvSpPr/>
          <p:nvPr/>
        </p:nvSpPr>
        <p:spPr>
          <a:xfrm>
            <a:off x="7338348" y="3175325"/>
            <a:ext cx="384552" cy="8820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Plugin features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F4F7FA-0AF5-2E64-395E-9A9ADA703482}"/>
              </a:ext>
            </a:extLst>
          </p:cNvPr>
          <p:cNvSpPr/>
          <p:nvPr/>
        </p:nvSpPr>
        <p:spPr>
          <a:xfrm>
            <a:off x="9872979" y="3196954"/>
            <a:ext cx="384552" cy="8604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core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80C0B3-8275-9EC8-C4DA-C419CB6C29FE}"/>
              </a:ext>
            </a:extLst>
          </p:cNvPr>
          <p:cNvCxnSpPr>
            <a:cxnSpLocks/>
          </p:cNvCxnSpPr>
          <p:nvPr/>
        </p:nvCxnSpPr>
        <p:spPr>
          <a:xfrm flipV="1">
            <a:off x="7759797" y="3627158"/>
            <a:ext cx="1923573" cy="786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AEE760-577F-CDE6-0C89-3F9B7739E83A}"/>
              </a:ext>
            </a:extLst>
          </p:cNvPr>
          <p:cNvSpPr/>
          <p:nvPr/>
        </p:nvSpPr>
        <p:spPr>
          <a:xfrm>
            <a:off x="7137717" y="2999124"/>
            <a:ext cx="3295915" cy="3182363"/>
          </a:xfrm>
          <a:prstGeom prst="roundRect">
            <a:avLst>
              <a:gd name="adj" fmla="val 662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Core / Minion / Sentinel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D06A14-E388-4769-34F7-C9EFFFBA5FD1}"/>
              </a:ext>
            </a:extLst>
          </p:cNvPr>
          <p:cNvSpPr/>
          <p:nvPr/>
        </p:nvSpPr>
        <p:spPr>
          <a:xfrm>
            <a:off x="7372467" y="4174546"/>
            <a:ext cx="2885064" cy="3225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67" dirty="0">
                <a:solidFill>
                  <a:schemeClr val="tx1"/>
                </a:solidFill>
              </a:rPr>
              <a:t>OpenNMS Integration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D43F9-02D9-EF47-27FC-5E165810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6963" y="6384510"/>
            <a:ext cx="1500499" cy="365125"/>
          </a:xfrm>
        </p:spPr>
        <p:txBody>
          <a:bodyPr/>
          <a:lstStyle/>
          <a:p>
            <a:fld id="{023414D3-DD8A-C144-9CA8-D6ED7A8DD33F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12BF7-7F9A-76D7-B3DD-6A46C017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17012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CAA75-01C7-E8BA-EDFB-9D72CA86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BD0F1-101B-AD23-F2BE-4DAFACAB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Handling Touch Points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C28E5F-C64F-357F-C071-E9B993278C3E}"/>
              </a:ext>
            </a:extLst>
          </p:cNvPr>
          <p:cNvGrpSpPr/>
          <p:nvPr/>
        </p:nvGrpSpPr>
        <p:grpSpPr>
          <a:xfrm>
            <a:off x="1263909" y="1128313"/>
            <a:ext cx="9729913" cy="5236307"/>
            <a:chOff x="178038" y="345310"/>
            <a:chExt cx="9573610" cy="6036018"/>
          </a:xfrm>
        </p:grpSpPr>
        <p:pic>
          <p:nvPicPr>
            <p:cNvPr id="28" name="Picture 3" descr="C:\Users\cgallen\Documents\workfolder\entimoss\Entimoss Company stuff\Entimoss Invoices\ZenInternet\07-02-2014\greenlightNotes\EtomOperations.png">
              <a:extLst>
                <a:ext uri="{FF2B5EF4-FFF2-40B4-BE49-F238E27FC236}">
                  <a16:creationId xmlns:a16="http://schemas.microsoft.com/office/drawing/2014/main" id="{8E63D5B3-5C08-B844-3D03-840C3BD1C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038" y="345310"/>
              <a:ext cx="9573610" cy="6036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E6B5EBC-3721-75E2-50B5-1F192E549779}"/>
                </a:ext>
              </a:extLst>
            </p:cNvPr>
            <p:cNvSpPr/>
            <p:nvPr/>
          </p:nvSpPr>
          <p:spPr bwMode="auto">
            <a:xfrm>
              <a:off x="6630707" y="3975157"/>
              <a:ext cx="792088" cy="576064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370336C-C20C-4610-C680-F8AFBB98CB3E}"/>
                </a:ext>
              </a:extLst>
            </p:cNvPr>
            <p:cNvSpPr/>
            <p:nvPr/>
          </p:nvSpPr>
          <p:spPr bwMode="auto">
            <a:xfrm>
              <a:off x="2594045" y="2924944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80CD87-BEAE-2E40-AAAE-F42B4C7BADCA}"/>
                </a:ext>
              </a:extLst>
            </p:cNvPr>
            <p:cNvSpPr/>
            <p:nvPr/>
          </p:nvSpPr>
          <p:spPr bwMode="auto">
            <a:xfrm>
              <a:off x="2504728" y="4023929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BB1A9B-E27E-3F35-D53D-74DB57869E3B}"/>
                </a:ext>
              </a:extLst>
            </p:cNvPr>
            <p:cNvSpPr/>
            <p:nvPr/>
          </p:nvSpPr>
          <p:spPr bwMode="auto">
            <a:xfrm>
              <a:off x="6548018" y="1556792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0FC4A14-7E0B-F84C-FD80-E2DBF760BEA3}"/>
                </a:ext>
              </a:extLst>
            </p:cNvPr>
            <p:cNvSpPr/>
            <p:nvPr/>
          </p:nvSpPr>
          <p:spPr bwMode="auto">
            <a:xfrm>
              <a:off x="6629119" y="2780928"/>
              <a:ext cx="792088" cy="648072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CDDF918-B37E-0BA8-EBE2-45CDF636A673}"/>
                </a:ext>
              </a:extLst>
            </p:cNvPr>
            <p:cNvSpPr/>
            <p:nvPr/>
          </p:nvSpPr>
          <p:spPr bwMode="auto">
            <a:xfrm>
              <a:off x="6423899" y="4515928"/>
              <a:ext cx="1841469" cy="245931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BEF8F9-E156-14CC-7AB3-54C7A10B5C32}"/>
                </a:ext>
              </a:extLst>
            </p:cNvPr>
            <p:cNvSpPr/>
            <p:nvPr/>
          </p:nvSpPr>
          <p:spPr bwMode="auto">
            <a:xfrm>
              <a:off x="6566274" y="1052736"/>
              <a:ext cx="1626814" cy="36004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  <p:txBody>
            <a:bodyPr vert="horz" wrap="square" lIns="82800" tIns="46800" rIns="828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8A297B-67DF-0F2A-8CE3-30461B2A7F08}"/>
              </a:ext>
            </a:extLst>
          </p:cNvPr>
          <p:cNvSpPr txBox="1"/>
          <p:nvPr/>
        </p:nvSpPr>
        <p:spPr>
          <a:xfrm>
            <a:off x="5944090" y="6282082"/>
            <a:ext cx="4776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TM Forum Business Process Framework (</a:t>
            </a:r>
            <a:r>
              <a:rPr lang="en-GB" sz="1600" dirty="0" err="1"/>
              <a:t>eTOM</a:t>
            </a:r>
            <a:r>
              <a:rPr lang="en-GB" sz="1600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CCFDB-D64C-3BE9-BB9D-B6611865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76439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D471-C1D8-0257-802C-D4E54AD6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Management Touch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A41AE-CD59-F73A-D285-64CA9B40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414D3-DD8A-C144-9CA8-D6ED7A8DD33F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BFE0385-1009-8264-2388-9A8210DD3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507" y="-661379"/>
            <a:ext cx="176523" cy="83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60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F68189-D09B-F9CB-45CD-DED4D2B7D80D}"/>
              </a:ext>
            </a:extLst>
          </p:cNvPr>
          <p:cNvGrpSpPr/>
          <p:nvPr/>
        </p:nvGrpSpPr>
        <p:grpSpPr>
          <a:xfrm>
            <a:off x="1198178" y="1148203"/>
            <a:ext cx="9148245" cy="4965050"/>
            <a:chOff x="3784332" y="821982"/>
            <a:chExt cx="19147220" cy="12072036"/>
          </a:xfrm>
        </p:grpSpPr>
        <p:pic>
          <p:nvPicPr>
            <p:cNvPr id="8" name="Picture 3" descr="C:\Users\cgallen\Documents\workfolder\entimoss\Entimoss Company stuff\Entimoss Invoices\ZenInternet\07-02-2014\greenlightNotes\EtomOperations.png">
              <a:extLst>
                <a:ext uri="{FF2B5EF4-FFF2-40B4-BE49-F238E27FC236}">
                  <a16:creationId xmlns:a16="http://schemas.microsoft.com/office/drawing/2014/main" id="{A33E78B7-813D-4ED8-AF66-C8B0B3788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332" y="821982"/>
              <a:ext cx="19147220" cy="1207203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8D66160-DAA6-8CED-E152-86300BDD086D}"/>
                </a:ext>
              </a:extLst>
            </p:cNvPr>
            <p:cNvGrpSpPr/>
            <p:nvPr/>
          </p:nvGrpSpPr>
          <p:grpSpPr>
            <a:xfrm>
              <a:off x="7155856" y="2251711"/>
              <a:ext cx="12548506" cy="9431088"/>
              <a:chOff x="1856656" y="1017712"/>
              <a:chExt cx="6274253" cy="471554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E81EFDD-3341-7B15-91CE-A43D49E0BAD5}"/>
                  </a:ext>
                </a:extLst>
              </p:cNvPr>
              <p:cNvSpPr/>
              <p:nvPr/>
            </p:nvSpPr>
            <p:spPr bwMode="auto">
              <a:xfrm>
                <a:off x="7338821" y="3975157"/>
                <a:ext cx="792088" cy="576064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AD94618-896D-4137-AC38-84F5F5F8A9E0}"/>
                  </a:ext>
                </a:extLst>
              </p:cNvPr>
              <p:cNvSpPr/>
              <p:nvPr/>
            </p:nvSpPr>
            <p:spPr bwMode="auto">
              <a:xfrm>
                <a:off x="2000672" y="2924944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F1EE0C-59E5-8290-98BC-E79EB7A6522F}"/>
                  </a:ext>
                </a:extLst>
              </p:cNvPr>
              <p:cNvSpPr/>
              <p:nvPr/>
            </p:nvSpPr>
            <p:spPr bwMode="auto">
              <a:xfrm>
                <a:off x="1856656" y="4005064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23BFCC9-ECCF-634C-F216-61E66DCDF1BA}"/>
                  </a:ext>
                </a:extLst>
              </p:cNvPr>
              <p:cNvSpPr/>
              <p:nvPr/>
            </p:nvSpPr>
            <p:spPr bwMode="auto">
              <a:xfrm>
                <a:off x="7225544" y="1556792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8D38776-9D57-676E-B163-784037AA28D6}"/>
                  </a:ext>
                </a:extLst>
              </p:cNvPr>
              <p:cNvSpPr/>
              <p:nvPr/>
            </p:nvSpPr>
            <p:spPr bwMode="auto">
              <a:xfrm>
                <a:off x="7329264" y="2780928"/>
                <a:ext cx="792088" cy="648072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FFAE144-5A7D-8FAD-D17F-A52AD521BAB6}"/>
                  </a:ext>
                </a:extLst>
              </p:cNvPr>
              <p:cNvSpPr/>
              <p:nvPr/>
            </p:nvSpPr>
            <p:spPr bwMode="auto">
              <a:xfrm>
                <a:off x="6423899" y="4515928"/>
                <a:ext cx="1697453" cy="245931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57ADFF7-51A5-CA2A-79BB-5F5BDB2A21DD}"/>
                  </a:ext>
                </a:extLst>
              </p:cNvPr>
              <p:cNvSpPr/>
              <p:nvPr/>
            </p:nvSpPr>
            <p:spPr bwMode="auto">
              <a:xfrm>
                <a:off x="6537175" y="1017712"/>
                <a:ext cx="1593733" cy="395064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176567B-00D2-2D9E-950D-09B4B088FC6D}"/>
                  </a:ext>
                </a:extLst>
              </p:cNvPr>
              <p:cNvSpPr/>
              <p:nvPr/>
            </p:nvSpPr>
            <p:spPr bwMode="auto">
              <a:xfrm>
                <a:off x="7372307" y="5157192"/>
                <a:ext cx="678811" cy="576064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  <p:txBody>
              <a:bodyPr vert="horz" wrap="square" lIns="82800" tIns="46800" rIns="828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8C87A67-8F70-7079-64E3-A67F830BC5C1}"/>
              </a:ext>
            </a:extLst>
          </p:cNvPr>
          <p:cNvSpPr txBox="1"/>
          <p:nvPr/>
        </p:nvSpPr>
        <p:spPr>
          <a:xfrm>
            <a:off x="5659396" y="6113253"/>
            <a:ext cx="4776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TM Forum Business Process Framework (</a:t>
            </a:r>
            <a:r>
              <a:rPr lang="en-GB" sz="1600" dirty="0" err="1"/>
              <a:t>eTOM</a:t>
            </a:r>
            <a:r>
              <a:rPr lang="en-GB" sz="1600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9BA5C-B2C6-DF86-661B-CECA4D22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99240" y="649287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418288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003651" y="-507832"/>
            <a:ext cx="18473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sz="6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Resource Data Collection at All Layers</a:t>
            </a:r>
          </a:p>
        </p:txBody>
      </p:sp>
      <p:sp>
        <p:nvSpPr>
          <p:cNvPr id="101" name="Content Placeholder 6">
            <a:extLst>
              <a:ext uri="{FF2B5EF4-FFF2-40B4-BE49-F238E27FC236}">
                <a16:creationId xmlns:a16="http://schemas.microsoft.com/office/drawing/2014/main" id="{F7178D00-C7BC-452A-8E39-C879CB7C04DE}"/>
              </a:ext>
            </a:extLst>
          </p:cNvPr>
          <p:cNvSpPr txBox="1">
            <a:spLocks/>
          </p:cNvSpPr>
          <p:nvPr/>
        </p:nvSpPr>
        <p:spPr bwMode="gray">
          <a:xfrm>
            <a:off x="1188038" y="3437483"/>
            <a:ext cx="4056706" cy="3106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698500" indent="-6985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990000"/>
              </a:buClr>
              <a:buSzPct val="110000"/>
              <a:buChar char="•"/>
              <a:defRPr sz="5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200" indent="-6731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—"/>
              <a:defRPr sz="4800">
                <a:solidFill>
                  <a:schemeClr val="tx1"/>
                </a:solidFill>
                <a:latin typeface="+mn-lt"/>
              </a:defRPr>
            </a:lvl2pPr>
            <a:lvl3pPr marL="2292350" indent="-4635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4000">
                <a:solidFill>
                  <a:schemeClr val="tx1"/>
                </a:solidFill>
                <a:latin typeface="+mn-lt"/>
              </a:defRPr>
            </a:lvl3pPr>
            <a:lvl4pPr marL="2971800" indent="-4508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4pPr>
            <a:lvl5pPr marL="41148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5pPr>
            <a:lvl6pPr marL="50292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6pPr>
            <a:lvl7pPr marL="59436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7pPr>
            <a:lvl8pPr marL="68580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8pPr>
            <a:lvl9pPr marL="77724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9pPr>
          </a:lstStyle>
          <a:p>
            <a:pPr marL="349250" indent="-349250" defTabSz="457200">
              <a:defRPr/>
            </a:pPr>
            <a:r>
              <a:rPr lang="en-GB" sz="1400" kern="0" dirty="0">
                <a:solidFill>
                  <a:srgbClr val="000000"/>
                </a:solidFill>
                <a:latin typeface="Arial"/>
              </a:rPr>
              <a:t>Synthetic Transactions / Data Collection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ICMP  /  HTTP /   HTTPS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 err="1">
                <a:solidFill>
                  <a:srgbClr val="000000"/>
                </a:solidFill>
                <a:latin typeface="Arial"/>
              </a:rPr>
              <a:t>ReST</a:t>
            </a: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 / WS /   XML 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DHCP / DNS /   FTP /  LDAP   Radius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IMAP /   POP3 /SMTP /   NTP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JDBC / JSR160  (JMX) / WMS / WBEM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 err="1">
                <a:solidFill>
                  <a:srgbClr val="000000"/>
                </a:solidFill>
                <a:latin typeface="Arial"/>
              </a:rPr>
              <a:t>NSClient</a:t>
            </a: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 (Nagios Agent) /   NRPE (Nagios Remote Plugin Executor)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SMB /  Citrix 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SNMP /   SSH   TCP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endParaRPr lang="en-GB" altLang="en-US" sz="1400" b="1" kern="0" dirty="0">
              <a:solidFill>
                <a:srgbClr val="000000"/>
              </a:solidFill>
              <a:latin typeface="Arial"/>
            </a:endParaRPr>
          </a:p>
          <a:p>
            <a:pPr marL="349250" indent="-349250" defTabSz="457200">
              <a:lnSpc>
                <a:spcPct val="80000"/>
              </a:lnSpc>
              <a:defRPr/>
            </a:pPr>
            <a:r>
              <a:rPr lang="en-GB" altLang="en-US" sz="1400" kern="0" dirty="0">
                <a:solidFill>
                  <a:srgbClr val="000000"/>
                </a:solidFill>
                <a:latin typeface="Arial"/>
              </a:rPr>
              <a:t>Virtualisation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VMware integration</a:t>
            </a:r>
          </a:p>
          <a:p>
            <a:pPr marL="800100" lvl="1" indent="-336550" defTabSz="457200">
              <a:lnSpc>
                <a:spcPct val="80000"/>
              </a:lnSpc>
              <a:defRPr/>
            </a:pPr>
            <a:r>
              <a:rPr lang="en-GB" altLang="en-US" sz="1200" kern="0" dirty="0">
                <a:solidFill>
                  <a:srgbClr val="000000"/>
                </a:solidFill>
                <a:latin typeface="Arial"/>
              </a:rPr>
              <a:t>Open Stack (being developed)</a:t>
            </a:r>
          </a:p>
          <a:p>
            <a:pPr marL="463550" lvl="1" indent="0" defTabSz="457200">
              <a:lnSpc>
                <a:spcPct val="80000"/>
              </a:lnSpc>
              <a:buNone/>
              <a:defRPr/>
            </a:pPr>
            <a:endParaRPr lang="en-GB" altLang="en-US" sz="1200" kern="0" dirty="0">
              <a:solidFill>
                <a:srgbClr val="000000"/>
              </a:solidFill>
              <a:latin typeface="Arial"/>
            </a:endParaRPr>
          </a:p>
          <a:p>
            <a:pPr marL="349250" indent="-349250" defTabSz="457200">
              <a:defRPr/>
            </a:pPr>
            <a:r>
              <a:rPr lang="en-GB" sz="1400" kern="0" dirty="0">
                <a:solidFill>
                  <a:srgbClr val="000000"/>
                </a:solidFill>
                <a:latin typeface="Arial"/>
              </a:rPr>
              <a:t>Service &amp; Network discovery</a:t>
            </a:r>
          </a:p>
          <a:p>
            <a:pPr marL="800100" lvl="1" indent="-336550" defTabSz="457200">
              <a:defRPr/>
            </a:pPr>
            <a:r>
              <a:rPr lang="en-GB" sz="1000" kern="0" dirty="0">
                <a:solidFill>
                  <a:srgbClr val="000000"/>
                </a:solidFill>
                <a:latin typeface="Arial"/>
              </a:rPr>
              <a:t>VMware integration</a:t>
            </a:r>
          </a:p>
          <a:p>
            <a:pPr marL="800100" lvl="1" indent="-336550" defTabSz="457200">
              <a:defRPr/>
            </a:pPr>
            <a:r>
              <a:rPr lang="en-GB" sz="1000" kern="0" dirty="0">
                <a:solidFill>
                  <a:srgbClr val="000000"/>
                </a:solidFill>
                <a:latin typeface="Arial"/>
              </a:rPr>
              <a:t>Policy driven Layer 2 network discovery</a:t>
            </a:r>
          </a:p>
          <a:p>
            <a:pPr marL="800100" lvl="1" indent="-336550" defTabSz="457200">
              <a:defRPr/>
            </a:pPr>
            <a:endParaRPr lang="en-GB" sz="10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Content Placeholder 94">
            <a:extLst>
              <a:ext uri="{FF2B5EF4-FFF2-40B4-BE49-F238E27FC236}">
                <a16:creationId xmlns:a16="http://schemas.microsoft.com/office/drawing/2014/main" id="{3FCAB852-66E4-444E-9E19-D1A27025C0FB}"/>
              </a:ext>
            </a:extLst>
          </p:cNvPr>
          <p:cNvSpPr txBox="1">
            <a:spLocks/>
          </p:cNvSpPr>
          <p:nvPr/>
        </p:nvSpPr>
        <p:spPr bwMode="gray">
          <a:xfrm>
            <a:off x="6922283" y="764811"/>
            <a:ext cx="4689475" cy="74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698500" indent="-6985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990000"/>
              </a:buClr>
              <a:buSzPct val="110000"/>
              <a:buChar char="•"/>
              <a:defRPr sz="5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00200" indent="-6731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—"/>
              <a:defRPr sz="4800">
                <a:solidFill>
                  <a:schemeClr val="tx1"/>
                </a:solidFill>
                <a:latin typeface="+mn-lt"/>
              </a:defRPr>
            </a:lvl2pPr>
            <a:lvl3pPr marL="2292350" indent="-4635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4000">
                <a:solidFill>
                  <a:schemeClr val="tx1"/>
                </a:solidFill>
                <a:latin typeface="+mn-lt"/>
              </a:defRPr>
            </a:lvl3pPr>
            <a:lvl4pPr marL="2971800" indent="-45085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4pPr>
            <a:lvl5pPr marL="41148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5pPr>
            <a:lvl6pPr marL="50292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6pPr>
            <a:lvl7pPr marL="59436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7pPr>
            <a:lvl8pPr marL="68580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8pPr>
            <a:lvl9pPr marL="7772400" indent="-457200" algn="l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Char char="–"/>
              <a:defRPr sz="3600">
                <a:solidFill>
                  <a:schemeClr val="tx1"/>
                </a:solidFill>
                <a:latin typeface="+mn-lt"/>
              </a:defRPr>
            </a:lvl9pPr>
          </a:lstStyle>
          <a:p>
            <a:pPr marL="349250" indent="-349250" defTabSz="457200">
              <a:defRPr/>
            </a:pPr>
            <a:r>
              <a:rPr lang="en-GB" sz="1400" kern="0">
                <a:solidFill>
                  <a:srgbClr val="000000"/>
                </a:solidFill>
                <a:latin typeface="Arial"/>
              </a:rPr>
              <a:t>Remote Minions</a:t>
            </a:r>
          </a:p>
          <a:p>
            <a:pPr marL="800100" lvl="1" indent="-336550" defTabSz="457200">
              <a:defRPr/>
            </a:pPr>
            <a:r>
              <a:rPr lang="en-GB" sz="1000" kern="0">
                <a:solidFill>
                  <a:srgbClr val="000000"/>
                </a:solidFill>
                <a:latin typeface="Arial"/>
              </a:rPr>
              <a:t>Remotely monitor services from multiple locations</a:t>
            </a:r>
          </a:p>
          <a:p>
            <a:pPr marL="349250" indent="-349250" defTabSz="457200">
              <a:defRPr/>
            </a:pPr>
            <a:endParaRPr lang="en-GB" sz="1400" kern="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9E0942D-CB71-40F9-B4C2-018467AE8441}"/>
              </a:ext>
            </a:extLst>
          </p:cNvPr>
          <p:cNvGrpSpPr/>
          <p:nvPr/>
        </p:nvGrpSpPr>
        <p:grpSpPr>
          <a:xfrm>
            <a:off x="6034578" y="2400537"/>
            <a:ext cx="5849242" cy="4236558"/>
            <a:chOff x="474663" y="509588"/>
            <a:chExt cx="7466012" cy="5622925"/>
          </a:xfrm>
        </p:grpSpPr>
        <p:sp>
          <p:nvSpPr>
            <p:cNvPr id="107" name="Cloud Callout 16">
              <a:extLst>
                <a:ext uri="{FF2B5EF4-FFF2-40B4-BE49-F238E27FC236}">
                  <a16:creationId xmlns:a16="http://schemas.microsoft.com/office/drawing/2014/main" id="{8DA16AFB-D259-4C8D-ABF7-83E0DD20F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063" y="1809750"/>
              <a:ext cx="6197600" cy="198438"/>
            </a:xfrm>
            <a:prstGeom prst="cloudCallout">
              <a:avLst>
                <a:gd name="adj1" fmla="val 4792"/>
                <a:gd name="adj2" fmla="val -94801"/>
              </a:avLst>
            </a:prstGeom>
            <a:solidFill>
              <a:srgbClr val="FFFFFF"/>
            </a:solidFill>
            <a:ln w="25400" algn="ctr">
              <a:solidFill>
                <a:srgbClr val="BCBCBC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200">
                <a:defRPr/>
              </a:pPr>
              <a:r>
                <a:rPr lang="en-GB" sz="900" kern="0">
                  <a:solidFill>
                    <a:srgbClr val="000000"/>
                  </a:solidFill>
                </a:rPr>
                <a:t>Access Network Cloud</a:t>
              </a:r>
            </a:p>
          </p:txBody>
        </p:sp>
        <p:pic>
          <p:nvPicPr>
            <p:cNvPr id="108" name="Picture 5" descr="c:\documents and settings\802051651\Local Settings\Temporary Internet Files\Content.IE5\8FMVTQR1\MP900402149[1].jpg">
              <a:extLst>
                <a:ext uri="{FF2B5EF4-FFF2-40B4-BE49-F238E27FC236}">
                  <a16:creationId xmlns:a16="http://schemas.microsoft.com/office/drawing/2014/main" id="{1D3C5CC4-3BE8-4AE2-8974-725C411F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1625" y="801688"/>
              <a:ext cx="711200" cy="638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6" descr="c:\documents and settings\802051651\Local Settings\Temporary Internet Files\Content.IE5\U4POYBGU\MC900433826[1].png">
              <a:extLst>
                <a:ext uri="{FF2B5EF4-FFF2-40B4-BE49-F238E27FC236}">
                  <a16:creationId xmlns:a16="http://schemas.microsoft.com/office/drawing/2014/main" id="{931D8E07-E965-4999-AA78-ECD543AC7C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263" y="509588"/>
              <a:ext cx="1014412" cy="1014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A1B5BB2B-D143-43C8-A426-4B47A9CCA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138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7A7951B5-0FF7-489D-B918-E73487A5B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638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" descr="c:\documents and settings\802051651\Local Settings\Temporary Internet Files\Content.IE5\011NBY2N\MP900433172[1].jpg">
              <a:extLst>
                <a:ext uri="{FF2B5EF4-FFF2-40B4-BE49-F238E27FC236}">
                  <a16:creationId xmlns:a16="http://schemas.microsoft.com/office/drawing/2014/main" id="{4C58CD75-3D47-49B0-A487-669D95163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538" y="636588"/>
              <a:ext cx="854075" cy="85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Cloud Callout 5">
              <a:extLst>
                <a:ext uri="{FF2B5EF4-FFF2-40B4-BE49-F238E27FC236}">
                  <a16:creationId xmlns:a16="http://schemas.microsoft.com/office/drawing/2014/main" id="{F1E31A8C-D130-4173-A5B2-736428B06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988" y="5734050"/>
              <a:ext cx="4456112" cy="398463"/>
            </a:xfrm>
            <a:prstGeom prst="cloudCallout">
              <a:avLst>
                <a:gd name="adj1" fmla="val -6394"/>
                <a:gd name="adj2" fmla="val -12949"/>
              </a:avLst>
            </a:prstGeom>
            <a:solidFill>
              <a:srgbClr val="FFFFFF"/>
            </a:solidFill>
            <a:ln w="25400" algn="ctr">
              <a:solidFill>
                <a:srgbClr val="BCBCBC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Core Network Cloud</a:t>
              </a:r>
            </a:p>
          </p:txBody>
        </p:sp>
        <p:pic>
          <p:nvPicPr>
            <p:cNvPr id="114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B8FEF2CE-B99B-454B-BCBE-6A50D52D3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6225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Text Box 29">
              <a:extLst>
                <a:ext uri="{FF2B5EF4-FFF2-40B4-BE49-F238E27FC236}">
                  <a16:creationId xmlns:a16="http://schemas.microsoft.com/office/drawing/2014/main" id="{2A774567-B2CB-4AEF-9485-BCAC8EEDF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663" y="4956174"/>
              <a:ext cx="1322415" cy="574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>
              <a:spAutoFit/>
            </a:bodyPr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Physical</a:t>
              </a:r>
            </a:p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Infrastructure</a:t>
              </a:r>
            </a:p>
          </p:txBody>
        </p:sp>
        <p:sp>
          <p:nvSpPr>
            <p:cNvPr id="116" name="Text Box 30">
              <a:extLst>
                <a:ext uri="{FF2B5EF4-FFF2-40B4-BE49-F238E27FC236}">
                  <a16:creationId xmlns:a16="http://schemas.microsoft.com/office/drawing/2014/main" id="{B6518751-18AE-4622-A73E-4C7BACEB7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663" y="3321051"/>
              <a:ext cx="1551576" cy="799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>
              <a:spAutoFit/>
            </a:bodyPr>
            <a:lstStyle/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Virtualised</a:t>
              </a:r>
            </a:p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Infrastructure</a:t>
              </a:r>
            </a:p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And applications</a:t>
              </a:r>
            </a:p>
          </p:txBody>
        </p:sp>
        <p:sp>
          <p:nvSpPr>
            <p:cNvPr id="117" name="AutoShape 31">
              <a:extLst>
                <a:ext uri="{FF2B5EF4-FFF2-40B4-BE49-F238E27FC236}">
                  <a16:creationId xmlns:a16="http://schemas.microsoft.com/office/drawing/2014/main" id="{3088C2D2-CF7F-42C6-9163-FAD79CD73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188" y="4200525"/>
              <a:ext cx="6416675" cy="428625"/>
            </a:xfrm>
            <a:prstGeom prst="parallelogram">
              <a:avLst>
                <a:gd name="adj" fmla="val 374259"/>
              </a:avLst>
            </a:prstGeom>
            <a:noFill/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endParaRPr lang="en-GB" sz="1100" kern="0">
                <a:solidFill>
                  <a:srgbClr val="000000"/>
                </a:solidFill>
              </a:endParaRPr>
            </a:p>
          </p:txBody>
        </p:sp>
        <p:pic>
          <p:nvPicPr>
            <p:cNvPr id="118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C13DBF45-F568-4699-A453-702A034CB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975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4" descr="c:\documents and settings\802051651\Local Settings\Temporary Internet Files\Content.IE5\011NBY2N\MC900431616[1].png">
              <a:extLst>
                <a:ext uri="{FF2B5EF4-FFF2-40B4-BE49-F238E27FC236}">
                  <a16:creationId xmlns:a16="http://schemas.microsoft.com/office/drawing/2014/main" id="{C7027871-546D-458B-9AEA-A26E603FC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963" y="4851400"/>
              <a:ext cx="828675" cy="82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0" name="Group 51">
              <a:extLst>
                <a:ext uri="{FF2B5EF4-FFF2-40B4-BE49-F238E27FC236}">
                  <a16:creationId xmlns:a16="http://schemas.microsoft.com/office/drawing/2014/main" id="{A18932C4-F88C-4771-B201-A57BBEEA53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563" y="3898900"/>
              <a:ext cx="1169987" cy="515938"/>
              <a:chOff x="4297" y="2316"/>
              <a:chExt cx="737" cy="325"/>
            </a:xfrm>
          </p:grpSpPr>
          <p:grpSp>
            <p:nvGrpSpPr>
              <p:cNvPr id="173" name="Group 47">
                <a:extLst>
                  <a:ext uri="{FF2B5EF4-FFF2-40B4-BE49-F238E27FC236}">
                    <a16:creationId xmlns:a16="http://schemas.microsoft.com/office/drawing/2014/main" id="{8AF59D02-F0B5-4E4E-92FB-8F955A38BE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82" name="AutoShape 48">
                  <a:extLst>
                    <a:ext uri="{FF2B5EF4-FFF2-40B4-BE49-F238E27FC236}">
                      <a16:creationId xmlns:a16="http://schemas.microsoft.com/office/drawing/2014/main" id="{F8C37AE2-822E-4E85-8872-B1EB010A72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83" name="AutoShape 49">
                  <a:extLst>
                    <a:ext uri="{FF2B5EF4-FFF2-40B4-BE49-F238E27FC236}">
                      <a16:creationId xmlns:a16="http://schemas.microsoft.com/office/drawing/2014/main" id="{5AD45C5F-7F85-4E24-ACA1-32CA6BB62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Freeform 50">
                  <a:extLst>
                    <a:ext uri="{FF2B5EF4-FFF2-40B4-BE49-F238E27FC236}">
                      <a16:creationId xmlns:a16="http://schemas.microsoft.com/office/drawing/2014/main" id="{C88ACD49-13BF-4DEB-B983-8BA0F0B3D0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4" name="Group 43">
                <a:extLst>
                  <a:ext uri="{FF2B5EF4-FFF2-40B4-BE49-F238E27FC236}">
                    <a16:creationId xmlns:a16="http://schemas.microsoft.com/office/drawing/2014/main" id="{181DD4CF-C92F-4F57-A9A4-E79E921006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79" name="AutoShape 44">
                  <a:extLst>
                    <a:ext uri="{FF2B5EF4-FFF2-40B4-BE49-F238E27FC236}">
                      <a16:creationId xmlns:a16="http://schemas.microsoft.com/office/drawing/2014/main" id="{7A25B7F3-CB7E-4AA6-9279-B8CD7E77BB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80" name="AutoShape 45">
                  <a:extLst>
                    <a:ext uri="{FF2B5EF4-FFF2-40B4-BE49-F238E27FC236}">
                      <a16:creationId xmlns:a16="http://schemas.microsoft.com/office/drawing/2014/main" id="{A7C7428A-F5F2-41DC-B0AB-03FDF1717E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1" name="Freeform 46">
                  <a:extLst>
                    <a:ext uri="{FF2B5EF4-FFF2-40B4-BE49-F238E27FC236}">
                      <a16:creationId xmlns:a16="http://schemas.microsoft.com/office/drawing/2014/main" id="{35B91E71-9DB3-4816-B566-75BCE1C18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5" name="Group 42">
                <a:extLst>
                  <a:ext uri="{FF2B5EF4-FFF2-40B4-BE49-F238E27FC236}">
                    <a16:creationId xmlns:a16="http://schemas.microsoft.com/office/drawing/2014/main" id="{3B53D475-1534-4D4F-AFD1-4389E4A7F6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76" name="AutoShape 34">
                  <a:extLst>
                    <a:ext uri="{FF2B5EF4-FFF2-40B4-BE49-F238E27FC236}">
                      <a16:creationId xmlns:a16="http://schemas.microsoft.com/office/drawing/2014/main" id="{F3B1CAFE-1E0A-41CE-B627-08E1BC51F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77" name="AutoShape 39">
                  <a:extLst>
                    <a:ext uri="{FF2B5EF4-FFF2-40B4-BE49-F238E27FC236}">
                      <a16:creationId xmlns:a16="http://schemas.microsoft.com/office/drawing/2014/main" id="{A84E5233-B652-4729-8717-3F1F2182FB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Freeform 41">
                  <a:extLst>
                    <a:ext uri="{FF2B5EF4-FFF2-40B4-BE49-F238E27FC236}">
                      <a16:creationId xmlns:a16="http://schemas.microsoft.com/office/drawing/2014/main" id="{93369457-9061-4671-9009-1DF83D650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1" name="Group 52">
              <a:extLst>
                <a:ext uri="{FF2B5EF4-FFF2-40B4-BE49-F238E27FC236}">
                  <a16:creationId xmlns:a16="http://schemas.microsoft.com/office/drawing/2014/main" id="{32035136-A745-42D7-A87D-DC279A93E3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0713" y="3921125"/>
              <a:ext cx="1169987" cy="515938"/>
              <a:chOff x="4297" y="2316"/>
              <a:chExt cx="737" cy="325"/>
            </a:xfrm>
          </p:grpSpPr>
          <p:grpSp>
            <p:nvGrpSpPr>
              <p:cNvPr id="161" name="Group 53">
                <a:extLst>
                  <a:ext uri="{FF2B5EF4-FFF2-40B4-BE49-F238E27FC236}">
                    <a16:creationId xmlns:a16="http://schemas.microsoft.com/office/drawing/2014/main" id="{55BF10E2-533B-4135-BCCC-3FB767E3AF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70" name="AutoShape 54">
                  <a:extLst>
                    <a:ext uri="{FF2B5EF4-FFF2-40B4-BE49-F238E27FC236}">
                      <a16:creationId xmlns:a16="http://schemas.microsoft.com/office/drawing/2014/main" id="{4DDF6D0C-72C8-4311-87E5-2128A4C6A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71" name="AutoShape 55">
                  <a:extLst>
                    <a:ext uri="{FF2B5EF4-FFF2-40B4-BE49-F238E27FC236}">
                      <a16:creationId xmlns:a16="http://schemas.microsoft.com/office/drawing/2014/main" id="{68CDDDD1-69F9-48FE-9EF8-E0CA8E9676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" name="Freeform 56">
                  <a:extLst>
                    <a:ext uri="{FF2B5EF4-FFF2-40B4-BE49-F238E27FC236}">
                      <a16:creationId xmlns:a16="http://schemas.microsoft.com/office/drawing/2014/main" id="{7432EC28-CAB3-4385-A938-0B7E1CABA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2" name="Group 57">
                <a:extLst>
                  <a:ext uri="{FF2B5EF4-FFF2-40B4-BE49-F238E27FC236}">
                    <a16:creationId xmlns:a16="http://schemas.microsoft.com/office/drawing/2014/main" id="{516D5BB6-4145-4C56-9B84-6EAC33C6BC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67" name="AutoShape 58">
                  <a:extLst>
                    <a:ext uri="{FF2B5EF4-FFF2-40B4-BE49-F238E27FC236}">
                      <a16:creationId xmlns:a16="http://schemas.microsoft.com/office/drawing/2014/main" id="{4F3F752D-7477-4E73-BCD3-49429A7B7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68" name="AutoShape 59">
                  <a:extLst>
                    <a:ext uri="{FF2B5EF4-FFF2-40B4-BE49-F238E27FC236}">
                      <a16:creationId xmlns:a16="http://schemas.microsoft.com/office/drawing/2014/main" id="{F0F178B5-40C9-4E15-897E-4E822C1DB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Freeform 60">
                  <a:extLst>
                    <a:ext uri="{FF2B5EF4-FFF2-40B4-BE49-F238E27FC236}">
                      <a16:creationId xmlns:a16="http://schemas.microsoft.com/office/drawing/2014/main" id="{7D06BBE1-567E-4643-9DCD-4356BF55D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" name="Group 61">
                <a:extLst>
                  <a:ext uri="{FF2B5EF4-FFF2-40B4-BE49-F238E27FC236}">
                    <a16:creationId xmlns:a16="http://schemas.microsoft.com/office/drawing/2014/main" id="{0D11D242-FA62-45C9-B44B-A6BBC5FD50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64" name="AutoShape 62">
                  <a:extLst>
                    <a:ext uri="{FF2B5EF4-FFF2-40B4-BE49-F238E27FC236}">
                      <a16:creationId xmlns:a16="http://schemas.microsoft.com/office/drawing/2014/main" id="{BC39EAF8-A34E-4C47-9BDA-0EDFB4722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65" name="AutoShape 63">
                  <a:extLst>
                    <a:ext uri="{FF2B5EF4-FFF2-40B4-BE49-F238E27FC236}">
                      <a16:creationId xmlns:a16="http://schemas.microsoft.com/office/drawing/2014/main" id="{581CA200-2444-4B4E-8F5B-E0124CA4C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" name="Freeform 64">
                  <a:extLst>
                    <a:ext uri="{FF2B5EF4-FFF2-40B4-BE49-F238E27FC236}">
                      <a16:creationId xmlns:a16="http://schemas.microsoft.com/office/drawing/2014/main" id="{D2EE9E49-4070-460A-9D6A-69223EAB9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2" name="Group 65">
              <a:extLst>
                <a:ext uri="{FF2B5EF4-FFF2-40B4-BE49-F238E27FC236}">
                  <a16:creationId xmlns:a16="http://schemas.microsoft.com/office/drawing/2014/main" id="{0E6130E9-6D17-40A2-8A1C-A5AA523FC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6813" y="3914775"/>
              <a:ext cx="1169987" cy="515938"/>
              <a:chOff x="4297" y="2316"/>
              <a:chExt cx="737" cy="325"/>
            </a:xfrm>
          </p:grpSpPr>
          <p:grpSp>
            <p:nvGrpSpPr>
              <p:cNvPr id="149" name="Group 66">
                <a:extLst>
                  <a:ext uri="{FF2B5EF4-FFF2-40B4-BE49-F238E27FC236}">
                    <a16:creationId xmlns:a16="http://schemas.microsoft.com/office/drawing/2014/main" id="{F44D69FF-6096-4B62-A933-60A6F2F532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58" name="AutoShape 67">
                  <a:extLst>
                    <a:ext uri="{FF2B5EF4-FFF2-40B4-BE49-F238E27FC236}">
                      <a16:creationId xmlns:a16="http://schemas.microsoft.com/office/drawing/2014/main" id="{AAC4C125-29F2-49AC-BBE0-E3BE6B806E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59" name="AutoShape 68">
                  <a:extLst>
                    <a:ext uri="{FF2B5EF4-FFF2-40B4-BE49-F238E27FC236}">
                      <a16:creationId xmlns:a16="http://schemas.microsoft.com/office/drawing/2014/main" id="{EF0E427C-AC02-4088-8C81-A4703866C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Freeform 69">
                  <a:extLst>
                    <a:ext uri="{FF2B5EF4-FFF2-40B4-BE49-F238E27FC236}">
                      <a16:creationId xmlns:a16="http://schemas.microsoft.com/office/drawing/2014/main" id="{7F97F34E-BD65-49AD-B1F7-0123B5411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0" name="Group 70">
                <a:extLst>
                  <a:ext uri="{FF2B5EF4-FFF2-40B4-BE49-F238E27FC236}">
                    <a16:creationId xmlns:a16="http://schemas.microsoft.com/office/drawing/2014/main" id="{3BE91218-3332-427F-B63E-DD5510CC4B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55" name="AutoShape 71">
                  <a:extLst>
                    <a:ext uri="{FF2B5EF4-FFF2-40B4-BE49-F238E27FC236}">
                      <a16:creationId xmlns:a16="http://schemas.microsoft.com/office/drawing/2014/main" id="{BE70F950-C4FC-4CD3-87DD-CFB16B9E4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56" name="AutoShape 72">
                  <a:extLst>
                    <a:ext uri="{FF2B5EF4-FFF2-40B4-BE49-F238E27FC236}">
                      <a16:creationId xmlns:a16="http://schemas.microsoft.com/office/drawing/2014/main" id="{3E21078A-D981-4A55-9B36-70E51EA8B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" name="Freeform 73">
                  <a:extLst>
                    <a:ext uri="{FF2B5EF4-FFF2-40B4-BE49-F238E27FC236}">
                      <a16:creationId xmlns:a16="http://schemas.microsoft.com/office/drawing/2014/main" id="{ED1239EE-FC3D-4954-8FD3-21C0BBC14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1" name="Group 74">
                <a:extLst>
                  <a:ext uri="{FF2B5EF4-FFF2-40B4-BE49-F238E27FC236}">
                    <a16:creationId xmlns:a16="http://schemas.microsoft.com/office/drawing/2014/main" id="{79153EEB-171C-482E-A55F-E609B4DA32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52" name="AutoShape 75">
                  <a:extLst>
                    <a:ext uri="{FF2B5EF4-FFF2-40B4-BE49-F238E27FC236}">
                      <a16:creationId xmlns:a16="http://schemas.microsoft.com/office/drawing/2014/main" id="{DBDA9539-FFEF-42CA-B264-B6F88CAAC8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53" name="AutoShape 76">
                  <a:extLst>
                    <a:ext uri="{FF2B5EF4-FFF2-40B4-BE49-F238E27FC236}">
                      <a16:creationId xmlns:a16="http://schemas.microsoft.com/office/drawing/2014/main" id="{2FF2C6EF-A923-4059-BE4F-FB008F4AF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4" name="Freeform 77">
                  <a:extLst>
                    <a:ext uri="{FF2B5EF4-FFF2-40B4-BE49-F238E27FC236}">
                      <a16:creationId xmlns:a16="http://schemas.microsoft.com/office/drawing/2014/main" id="{D7BA4672-00F3-4BA6-9C74-C85A820D47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3" name="Group 79">
              <a:extLst>
                <a:ext uri="{FF2B5EF4-FFF2-40B4-BE49-F238E27FC236}">
                  <a16:creationId xmlns:a16="http://schemas.microsoft.com/office/drawing/2014/main" id="{F642D7F2-CE5F-484F-B5EA-FA67CDAA33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00713" y="3436938"/>
              <a:ext cx="1169987" cy="515937"/>
              <a:chOff x="4297" y="2316"/>
              <a:chExt cx="737" cy="325"/>
            </a:xfrm>
          </p:grpSpPr>
          <p:grpSp>
            <p:nvGrpSpPr>
              <p:cNvPr id="137" name="Group 80">
                <a:extLst>
                  <a:ext uri="{FF2B5EF4-FFF2-40B4-BE49-F238E27FC236}">
                    <a16:creationId xmlns:a16="http://schemas.microsoft.com/office/drawing/2014/main" id="{C39454F5-3F20-4367-9B5F-394BE951DF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3" y="2506"/>
                <a:ext cx="729" cy="135"/>
                <a:chOff x="4023" y="2376"/>
                <a:chExt cx="891" cy="171"/>
              </a:xfrm>
            </p:grpSpPr>
            <p:sp>
              <p:nvSpPr>
                <p:cNvPr id="146" name="AutoShape 81">
                  <a:extLst>
                    <a:ext uri="{FF2B5EF4-FFF2-40B4-BE49-F238E27FC236}">
                      <a16:creationId xmlns:a16="http://schemas.microsoft.com/office/drawing/2014/main" id="{CED40001-AB8A-45E3-A0AC-E8861E8C7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47" name="AutoShape 82">
                  <a:extLst>
                    <a:ext uri="{FF2B5EF4-FFF2-40B4-BE49-F238E27FC236}">
                      <a16:creationId xmlns:a16="http://schemas.microsoft.com/office/drawing/2014/main" id="{67F2123C-E1CD-4E7A-AF10-20B07CF45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8" name="Freeform 83">
                  <a:extLst>
                    <a:ext uri="{FF2B5EF4-FFF2-40B4-BE49-F238E27FC236}">
                      <a16:creationId xmlns:a16="http://schemas.microsoft.com/office/drawing/2014/main" id="{97763A4F-D979-41C8-B618-5F6B410FC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8" name="Group 84">
                <a:extLst>
                  <a:ext uri="{FF2B5EF4-FFF2-40B4-BE49-F238E27FC236}">
                    <a16:creationId xmlns:a16="http://schemas.microsoft.com/office/drawing/2014/main" id="{5D7CE21F-B275-4ED2-AFE7-9D5E3773D3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7" y="2410"/>
                <a:ext cx="729" cy="135"/>
                <a:chOff x="4023" y="2376"/>
                <a:chExt cx="891" cy="171"/>
              </a:xfrm>
            </p:grpSpPr>
            <p:sp>
              <p:nvSpPr>
                <p:cNvPr id="143" name="AutoShape 85">
                  <a:extLst>
                    <a:ext uri="{FF2B5EF4-FFF2-40B4-BE49-F238E27FC236}">
                      <a16:creationId xmlns:a16="http://schemas.microsoft.com/office/drawing/2014/main" id="{EC12FC72-D7D6-4458-9E34-F0EB33DCB3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44" name="AutoShape 86">
                  <a:extLst>
                    <a:ext uri="{FF2B5EF4-FFF2-40B4-BE49-F238E27FC236}">
                      <a16:creationId xmlns:a16="http://schemas.microsoft.com/office/drawing/2014/main" id="{4E6ECC65-F3D2-4FA3-B2C9-6C61A4CF2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5" name="Freeform 87">
                  <a:extLst>
                    <a:ext uri="{FF2B5EF4-FFF2-40B4-BE49-F238E27FC236}">
                      <a16:creationId xmlns:a16="http://schemas.microsoft.com/office/drawing/2014/main" id="{7FD021FC-2DD9-452F-91EE-ACE8324E4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9" name="Group 88">
                <a:extLst>
                  <a:ext uri="{FF2B5EF4-FFF2-40B4-BE49-F238E27FC236}">
                    <a16:creationId xmlns:a16="http://schemas.microsoft.com/office/drawing/2014/main" id="{A64575CA-1042-48DB-8E14-FC9CCE641A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05" y="2316"/>
                <a:ext cx="729" cy="135"/>
                <a:chOff x="4023" y="2376"/>
                <a:chExt cx="891" cy="171"/>
              </a:xfrm>
            </p:grpSpPr>
            <p:sp>
              <p:nvSpPr>
                <p:cNvPr id="140" name="AutoShape 89">
                  <a:extLst>
                    <a:ext uri="{FF2B5EF4-FFF2-40B4-BE49-F238E27FC236}">
                      <a16:creationId xmlns:a16="http://schemas.microsoft.com/office/drawing/2014/main" id="{AA2BD988-D7B7-4660-A326-58FAA7B58C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439"/>
                  <a:ext cx="603" cy="10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r>
                    <a:rPr lang="en-GB" sz="600" kern="0">
                      <a:solidFill>
                        <a:srgbClr val="000000"/>
                      </a:solidFill>
                    </a:rPr>
                    <a:t>VM</a:t>
                  </a:r>
                </a:p>
              </p:txBody>
            </p:sp>
            <p:sp>
              <p:nvSpPr>
                <p:cNvPr id="141" name="AutoShape 90">
                  <a:extLst>
                    <a:ext uri="{FF2B5EF4-FFF2-40B4-BE49-F238E27FC236}">
                      <a16:creationId xmlns:a16="http://schemas.microsoft.com/office/drawing/2014/main" id="{23F9454B-5523-4B48-B099-30DDAAEBEA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386"/>
                  <a:ext cx="887" cy="57"/>
                </a:xfrm>
                <a:prstGeom prst="parallelogram">
                  <a:avLst>
                    <a:gd name="adj" fmla="val 485934"/>
                  </a:avLst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82800" tIns="46800" rIns="82800" bIns="46800" anchor="ctr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2" name="Freeform 91">
                  <a:extLst>
                    <a:ext uri="{FF2B5EF4-FFF2-40B4-BE49-F238E27FC236}">
                      <a16:creationId xmlns:a16="http://schemas.microsoft.com/office/drawing/2014/main" id="{E1FEBC8F-1F17-4187-A5BF-DC03D2367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6" y="2376"/>
                  <a:ext cx="288" cy="168"/>
                </a:xfrm>
                <a:custGeom>
                  <a:avLst/>
                  <a:gdLst>
                    <a:gd name="T0" fmla="*/ 0 w 288"/>
                    <a:gd name="T1" fmla="*/ 168 h 168"/>
                    <a:gd name="T2" fmla="*/ 288 w 288"/>
                    <a:gd name="T3" fmla="*/ 102 h 168"/>
                    <a:gd name="T4" fmla="*/ 288 w 288"/>
                    <a:gd name="T5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8" h="168">
                      <a:moveTo>
                        <a:pt x="0" y="168"/>
                      </a:moveTo>
                      <a:lnTo>
                        <a:pt x="288" y="102"/>
                      </a:lnTo>
                      <a:lnTo>
                        <a:pt x="288" y="0"/>
                      </a:lnTo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2800" tIns="46800" rIns="82800" bIns="46800"/>
                <a:lstStyle/>
                <a:p>
                  <a:pPr defTabSz="457200">
                    <a:defRPr/>
                  </a:pPr>
                  <a:endParaRPr lang="en-GB" sz="1100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24" name="AutoShape 92">
              <a:extLst>
                <a:ext uri="{FF2B5EF4-FFF2-40B4-BE49-F238E27FC236}">
                  <a16:creationId xmlns:a16="http://schemas.microsoft.com/office/drawing/2014/main" id="{6CFAFA1D-F0B9-4F53-96A3-88FFCA680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9263" y="2979738"/>
              <a:ext cx="1485900" cy="385762"/>
            </a:xfrm>
            <a:prstGeom prst="can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b"/>
            <a:lstStyle/>
            <a:p>
              <a:pPr defTabSz="457200">
                <a:defRPr/>
              </a:pPr>
              <a:r>
                <a:rPr lang="en-GB" sz="1100" kern="0" dirty="0">
                  <a:solidFill>
                    <a:srgbClr val="000000"/>
                  </a:solidFill>
                </a:rPr>
                <a:t>Service 1</a:t>
              </a:r>
            </a:p>
          </p:txBody>
        </p:sp>
        <p:sp>
          <p:nvSpPr>
            <p:cNvPr id="125" name="AutoShape 106">
              <a:extLst>
                <a:ext uri="{FF2B5EF4-FFF2-40B4-BE49-F238E27FC236}">
                  <a16:creationId xmlns:a16="http://schemas.microsoft.com/office/drawing/2014/main" id="{2BE32128-EDF5-40B2-969A-E0048DA18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363" y="3408363"/>
              <a:ext cx="1485900" cy="385762"/>
            </a:xfrm>
            <a:prstGeom prst="can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b"/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Service 2</a:t>
              </a:r>
            </a:p>
          </p:txBody>
        </p:sp>
        <p:sp>
          <p:nvSpPr>
            <p:cNvPr id="126" name="AutoShape 107">
              <a:extLst>
                <a:ext uri="{FF2B5EF4-FFF2-40B4-BE49-F238E27FC236}">
                  <a16:creationId xmlns:a16="http://schemas.microsoft.com/office/drawing/2014/main" id="{6B8B5316-0987-4794-8F76-4B01CED62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763" y="3398838"/>
              <a:ext cx="1485900" cy="385762"/>
            </a:xfrm>
            <a:prstGeom prst="can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b"/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Service 3</a:t>
              </a:r>
            </a:p>
          </p:txBody>
        </p:sp>
        <p:sp>
          <p:nvSpPr>
            <p:cNvPr id="127" name="AutoShape 108">
              <a:extLst>
                <a:ext uri="{FF2B5EF4-FFF2-40B4-BE49-F238E27FC236}">
                  <a16:creationId xmlns:a16="http://schemas.microsoft.com/office/drawing/2014/main" id="{EE719E53-479E-4DEE-AEDB-839AA166D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386013"/>
              <a:ext cx="6416675" cy="428625"/>
            </a:xfrm>
            <a:prstGeom prst="parallelogram">
              <a:avLst>
                <a:gd name="adj" fmla="val 374259"/>
              </a:avLst>
            </a:prstGeom>
            <a:noFill/>
            <a:ln w="9525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endParaRPr lang="en-GB" sz="1100" kern="0">
                <a:solidFill>
                  <a:srgbClr val="000000"/>
                </a:solidFill>
              </a:endParaRPr>
            </a:p>
          </p:txBody>
        </p:sp>
        <p:sp>
          <p:nvSpPr>
            <p:cNvPr id="128" name="Text Box 109">
              <a:extLst>
                <a:ext uri="{FF2B5EF4-FFF2-40B4-BE49-F238E27FC236}">
                  <a16:creationId xmlns:a16="http://schemas.microsoft.com/office/drawing/2014/main" id="{3DF39307-8876-483E-BFAA-5BB50F761E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663" y="1555750"/>
              <a:ext cx="1111669" cy="574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>
              <a:spAutoFit/>
            </a:bodyPr>
            <a:lstStyle/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Application</a:t>
              </a:r>
            </a:p>
            <a:p>
              <a:pPr defTabSz="457200">
                <a:defRPr/>
              </a:pPr>
              <a:r>
                <a:rPr lang="en-GB" sz="1100" kern="0">
                  <a:solidFill>
                    <a:srgbClr val="000000"/>
                  </a:solidFill>
                </a:rPr>
                <a:t>Space</a:t>
              </a:r>
            </a:p>
          </p:txBody>
        </p:sp>
        <p:sp>
          <p:nvSpPr>
            <p:cNvPr id="129" name="Oval 110">
              <a:extLst>
                <a:ext uri="{FF2B5EF4-FFF2-40B4-BE49-F238E27FC236}">
                  <a16:creationId xmlns:a16="http://schemas.microsoft.com/office/drawing/2014/main" id="{12D79A41-BCF7-43E8-8CB9-BD1552EB9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0525" y="2536825"/>
              <a:ext cx="250825" cy="88900"/>
            </a:xfrm>
            <a:prstGeom prst="ellipse">
              <a:avLst/>
            </a:prstGeom>
            <a:noFill/>
            <a:ln w="9525">
              <a:solidFill>
                <a:srgbClr val="3399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r>
                <a:rPr lang="en-GB" sz="900" kern="0">
                  <a:solidFill>
                    <a:srgbClr val="000000"/>
                  </a:solidFill>
                </a:rPr>
                <a:t>                 URI</a:t>
              </a:r>
            </a:p>
          </p:txBody>
        </p:sp>
        <p:sp>
          <p:nvSpPr>
            <p:cNvPr id="130" name="Oval 112">
              <a:extLst>
                <a:ext uri="{FF2B5EF4-FFF2-40B4-BE49-F238E27FC236}">
                  <a16:creationId xmlns:a16="http://schemas.microsoft.com/office/drawing/2014/main" id="{29900E51-5F0F-4C23-971E-DDB67DB94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363" y="2538413"/>
              <a:ext cx="250825" cy="88900"/>
            </a:xfrm>
            <a:prstGeom prst="ellipse">
              <a:avLst/>
            </a:prstGeom>
            <a:noFill/>
            <a:ln w="9525">
              <a:solidFill>
                <a:srgbClr val="3399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r>
                <a:rPr lang="en-GB" sz="900" kern="0" dirty="0">
                  <a:solidFill>
                    <a:srgbClr val="000000"/>
                  </a:solidFill>
                </a:rPr>
                <a:t>                 URI</a:t>
              </a:r>
            </a:p>
          </p:txBody>
        </p:sp>
        <p:sp>
          <p:nvSpPr>
            <p:cNvPr id="131" name="Oval 113">
              <a:extLst>
                <a:ext uri="{FF2B5EF4-FFF2-40B4-BE49-F238E27FC236}">
                  <a16:creationId xmlns:a16="http://schemas.microsoft.com/office/drawing/2014/main" id="{7B456255-AE6D-4D17-BE25-A5E3AE49A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8213" y="2528888"/>
              <a:ext cx="250825" cy="88900"/>
            </a:xfrm>
            <a:prstGeom prst="ellipse">
              <a:avLst/>
            </a:prstGeom>
            <a:noFill/>
            <a:ln w="9525">
              <a:solidFill>
                <a:srgbClr val="339933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2800" tIns="46800" rIns="82800" bIns="46800" anchor="ctr"/>
            <a:lstStyle/>
            <a:p>
              <a:pPr defTabSz="457200">
                <a:defRPr/>
              </a:pPr>
              <a:r>
                <a:rPr lang="en-GB" sz="900" kern="0">
                  <a:solidFill>
                    <a:srgbClr val="000000"/>
                  </a:solidFill>
                </a:rPr>
                <a:t>                 URI</a:t>
              </a:r>
            </a:p>
          </p:txBody>
        </p:sp>
        <p:cxnSp>
          <p:nvCxnSpPr>
            <p:cNvPr id="132" name="AutoShape 114">
              <a:extLst>
                <a:ext uri="{FF2B5EF4-FFF2-40B4-BE49-F238E27FC236}">
                  <a16:creationId xmlns:a16="http://schemas.microsoft.com/office/drawing/2014/main" id="{1F6E37F6-D975-4144-B140-A0C6CE8A2059}"/>
                </a:ext>
              </a:extLst>
            </p:cNvPr>
            <p:cNvCxnSpPr>
              <a:cxnSpLocks noChangeShapeType="1"/>
              <a:stCxn id="108" idx="2"/>
              <a:endCxn id="129" idx="0"/>
            </p:cNvCxnSpPr>
            <p:nvPr/>
          </p:nvCxnSpPr>
          <p:spPr bwMode="auto">
            <a:xfrm flipH="1">
              <a:off x="3055938" y="1439863"/>
              <a:ext cx="141287" cy="10969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AutoShape 115">
              <a:extLst>
                <a:ext uri="{FF2B5EF4-FFF2-40B4-BE49-F238E27FC236}">
                  <a16:creationId xmlns:a16="http://schemas.microsoft.com/office/drawing/2014/main" id="{285BBC9D-6C4F-4539-BBCA-2AC3D3917ADB}"/>
                </a:ext>
              </a:extLst>
            </p:cNvPr>
            <p:cNvCxnSpPr>
              <a:cxnSpLocks noChangeShapeType="1"/>
              <a:stCxn id="112" idx="2"/>
              <a:endCxn id="129" idx="7"/>
            </p:cNvCxnSpPr>
            <p:nvPr/>
          </p:nvCxnSpPr>
          <p:spPr bwMode="auto">
            <a:xfrm flipH="1">
              <a:off x="3144838" y="1493838"/>
              <a:ext cx="1455737" cy="10556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AutoShape 116">
              <a:extLst>
                <a:ext uri="{FF2B5EF4-FFF2-40B4-BE49-F238E27FC236}">
                  <a16:creationId xmlns:a16="http://schemas.microsoft.com/office/drawing/2014/main" id="{C94895DF-1831-460C-B2EA-5B4EA2236167}"/>
                </a:ext>
              </a:extLst>
            </p:cNvPr>
            <p:cNvCxnSpPr>
              <a:cxnSpLocks noChangeShapeType="1"/>
              <a:stCxn id="109" idx="2"/>
              <a:endCxn id="131" idx="0"/>
            </p:cNvCxnSpPr>
            <p:nvPr/>
          </p:nvCxnSpPr>
          <p:spPr bwMode="auto">
            <a:xfrm>
              <a:off x="6037263" y="1524000"/>
              <a:ext cx="106362" cy="10048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AutoShape 117">
              <a:extLst>
                <a:ext uri="{FF2B5EF4-FFF2-40B4-BE49-F238E27FC236}">
                  <a16:creationId xmlns:a16="http://schemas.microsoft.com/office/drawing/2014/main" id="{72B62E1E-B2EF-4D79-A5E2-0E7956E25839}"/>
                </a:ext>
              </a:extLst>
            </p:cNvPr>
            <p:cNvCxnSpPr>
              <a:cxnSpLocks noChangeShapeType="1"/>
              <a:stCxn id="109" idx="2"/>
              <a:endCxn id="130" idx="0"/>
            </p:cNvCxnSpPr>
            <p:nvPr/>
          </p:nvCxnSpPr>
          <p:spPr bwMode="auto">
            <a:xfrm flipH="1">
              <a:off x="4549775" y="1524000"/>
              <a:ext cx="1487488" cy="10144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AutoShape 118">
              <a:extLst>
                <a:ext uri="{FF2B5EF4-FFF2-40B4-BE49-F238E27FC236}">
                  <a16:creationId xmlns:a16="http://schemas.microsoft.com/office/drawing/2014/main" id="{0BA43ABD-D54E-4C8E-B9EA-32AD06235F1B}"/>
                </a:ext>
              </a:extLst>
            </p:cNvPr>
            <p:cNvCxnSpPr>
              <a:cxnSpLocks noChangeShapeType="1"/>
              <a:stCxn id="112" idx="2"/>
              <a:endCxn id="131" idx="0"/>
            </p:cNvCxnSpPr>
            <p:nvPr/>
          </p:nvCxnSpPr>
          <p:spPr bwMode="auto">
            <a:xfrm>
              <a:off x="4600575" y="1493838"/>
              <a:ext cx="1543050" cy="10350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85" name="Picture 3" descr="C:\Users\cgallen\Documents\workfolder\entimoss\Entimoss Company stuff\Entimoss Invoices\ZenInternet\07-02-2014\greenlightNotes\EtomOperations.png">
            <a:extLst>
              <a:ext uri="{FF2B5EF4-FFF2-40B4-BE49-F238E27FC236}">
                <a16:creationId xmlns:a16="http://schemas.microsoft.com/office/drawing/2014/main" id="{8D8D96E6-18A1-49FE-BFE0-161240FF6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2" y="822751"/>
            <a:ext cx="4814954" cy="251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Oval 185">
            <a:extLst>
              <a:ext uri="{FF2B5EF4-FFF2-40B4-BE49-F238E27FC236}">
                <a16:creationId xmlns:a16="http://schemas.microsoft.com/office/drawing/2014/main" id="{19CE72C5-A0B3-4087-B44E-E542D35F1E68}"/>
              </a:ext>
            </a:extLst>
          </p:cNvPr>
          <p:cNvSpPr/>
          <p:nvPr/>
        </p:nvSpPr>
        <p:spPr bwMode="auto">
          <a:xfrm>
            <a:off x="3974107" y="2445521"/>
            <a:ext cx="897299" cy="350194"/>
          </a:xfrm>
          <a:prstGeom prst="ellipse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D4DB7F68-0EAD-49C0-B44D-40BE176FC2A0}"/>
              </a:ext>
            </a:extLst>
          </p:cNvPr>
          <p:cNvSpPr/>
          <p:nvPr/>
        </p:nvSpPr>
        <p:spPr bwMode="auto">
          <a:xfrm>
            <a:off x="7218605" y="2164880"/>
            <a:ext cx="838271" cy="28803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kern="0" dirty="0">
                <a:solidFill>
                  <a:srgbClr val="000000"/>
                </a:solidFill>
                <a:latin typeface="Arial" charset="0"/>
              </a:rPr>
              <a:t>minion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DF74F69-7CA1-4B58-958E-F6B825BDFB1B}"/>
              </a:ext>
            </a:extLst>
          </p:cNvPr>
          <p:cNvSpPr/>
          <p:nvPr/>
        </p:nvSpPr>
        <p:spPr bwMode="auto">
          <a:xfrm>
            <a:off x="8932459" y="1872227"/>
            <a:ext cx="962644" cy="28803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kern="0" dirty="0">
                <a:solidFill>
                  <a:srgbClr val="000000"/>
                </a:solidFill>
                <a:latin typeface="Arial" charset="0"/>
              </a:rPr>
              <a:t>minion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776279D2-AC33-4437-9D4F-29560F164576}"/>
              </a:ext>
            </a:extLst>
          </p:cNvPr>
          <p:cNvSpPr/>
          <p:nvPr/>
        </p:nvSpPr>
        <p:spPr bwMode="auto">
          <a:xfrm>
            <a:off x="10760090" y="2016243"/>
            <a:ext cx="906078" cy="288032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800" tIns="46800" rIns="82800" bIns="46800" numCol="1" rtlCol="0" anchor="ctr" anchorCtr="0" compatLnSpc="1">
            <a:prstTxWarp prst="textNoShape">
              <a:avLst/>
            </a:prstTxWarp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00" kern="0" dirty="0">
                <a:solidFill>
                  <a:srgbClr val="000000"/>
                </a:solidFill>
                <a:latin typeface="Arial" charset="0"/>
              </a:rPr>
              <a:t>minion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911138A-78D4-4A8E-A9BE-B1E52D9C33CA}"/>
              </a:ext>
            </a:extLst>
          </p:cNvPr>
          <p:cNvCxnSpPr>
            <a:stCxn id="189" idx="4"/>
            <a:endCxn id="131" idx="0"/>
          </p:cNvCxnSpPr>
          <p:nvPr/>
        </p:nvCxnSpPr>
        <p:spPr bwMode="auto">
          <a:xfrm flipH="1">
            <a:off x="10475923" y="2304275"/>
            <a:ext cx="737206" cy="1617691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7F447548-13A7-4C70-8DA1-E167B5DD4E73}"/>
              </a:ext>
            </a:extLst>
          </p:cNvPr>
          <p:cNvCxnSpPr>
            <a:stCxn id="188" idx="5"/>
            <a:endCxn id="131" idx="0"/>
          </p:cNvCxnSpPr>
          <p:nvPr/>
        </p:nvCxnSpPr>
        <p:spPr bwMode="auto">
          <a:xfrm>
            <a:off x="9754127" y="2118078"/>
            <a:ext cx="721796" cy="1803889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1926056-DD5A-4439-B3AC-00DECE10070C}"/>
              </a:ext>
            </a:extLst>
          </p:cNvPr>
          <p:cNvCxnSpPr>
            <a:stCxn id="187" idx="4"/>
            <a:endCxn id="129" idx="0"/>
          </p:cNvCxnSpPr>
          <p:nvPr/>
        </p:nvCxnSpPr>
        <p:spPr bwMode="auto">
          <a:xfrm>
            <a:off x="7637740" y="2452912"/>
            <a:ext cx="419136" cy="1475034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D0E31-9AA6-8B19-F0F5-D5035EF9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2051" y="6612233"/>
            <a:ext cx="5238572" cy="233704"/>
          </a:xfrm>
        </p:spPr>
        <p:txBody>
          <a:bodyPr/>
          <a:lstStyle/>
          <a:p>
            <a:r>
              <a:rPr lang="en-US" dirty="0"/>
              <a:t>Licensed under Creative Commons</a:t>
            </a:r>
          </a:p>
        </p:txBody>
      </p:sp>
    </p:spTree>
    <p:extLst>
      <p:ext uri="{BB962C8B-B14F-4D97-AF65-F5344CB8AC3E}">
        <p14:creationId xmlns:p14="http://schemas.microsoft.com/office/powerpoint/2010/main" val="16602949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penNMSTheme">
  <a:themeElements>
    <a:clrScheme name="OpenNMS">
      <a:dk1>
        <a:srgbClr val="0A0C1B"/>
      </a:dk1>
      <a:lt1>
        <a:srgbClr val="FFFFFF"/>
      </a:lt1>
      <a:dk2>
        <a:srgbClr val="131736"/>
      </a:dk2>
      <a:lt2>
        <a:srgbClr val="E9EBF9"/>
      </a:lt2>
      <a:accent1>
        <a:srgbClr val="0081AD"/>
      </a:accent1>
      <a:accent2>
        <a:srgbClr val="14D1DF"/>
      </a:accent2>
      <a:accent3>
        <a:srgbClr val="85D9A5"/>
      </a:accent3>
      <a:accent4>
        <a:srgbClr val="FFAF22"/>
      </a:accent4>
      <a:accent5>
        <a:srgbClr val="FF555E"/>
      </a:accent5>
      <a:accent6>
        <a:srgbClr val="7189FF"/>
      </a:accent6>
      <a:hlink>
        <a:srgbClr val="14D1DF"/>
      </a:hlink>
      <a:folHlink>
        <a:srgbClr val="7189FF"/>
      </a:folHlink>
    </a:clrScheme>
    <a:fontScheme name="Custom">
      <a:majorFont>
        <a:latin typeface="Inter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enNMSTheme" id="{76552897-5100-0746-BC48-30B4790DE0BA}" vid="{7A85B06D-8F46-814C-9695-06618A6B19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OpenNMSTheme</Template>
  <TotalTime>28411</TotalTime>
  <Words>719</Words>
  <Application>Microsoft Office PowerPoint</Application>
  <PresentationFormat>Widescreen</PresentationFormat>
  <Paragraphs>191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 New</vt:lpstr>
      <vt:lpstr>Inter</vt:lpstr>
      <vt:lpstr>Inter Semi Bold</vt:lpstr>
      <vt:lpstr>Open Sans</vt:lpstr>
      <vt:lpstr>Open Sans Light</vt:lpstr>
      <vt:lpstr>OpenNMSTheme</vt:lpstr>
      <vt:lpstr>Introduction to OpenNMS</vt:lpstr>
      <vt:lpstr>What is OpenNMS?</vt:lpstr>
      <vt:lpstr>OpenNMS Open Source Community</vt:lpstr>
      <vt:lpstr>The OpenNMS Solution</vt:lpstr>
      <vt:lpstr>OpenNMS Architecture</vt:lpstr>
      <vt:lpstr>Plugin Architecture</vt:lpstr>
      <vt:lpstr>Problem Handling Touch Points </vt:lpstr>
      <vt:lpstr>Performance Management Touch Points</vt:lpstr>
      <vt:lpstr>Resource Data Collection at All Layers</vt:lpstr>
      <vt:lpstr>Flow Data Collection</vt:lpstr>
      <vt:lpstr>Traffic Analysis (NetFlow)</vt:lpstr>
      <vt:lpstr>Enterprise Reporting</vt:lpstr>
      <vt:lpstr>Network Topology</vt:lpstr>
      <vt:lpstr>Event and Alarm Corelation</vt:lpstr>
      <vt:lpstr>Business Service Monitoring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Procter</dc:creator>
  <cp:lastModifiedBy>craig gallen</cp:lastModifiedBy>
  <cp:revision>26</cp:revision>
  <cp:lastPrinted>2025-11-13T12:34:19Z</cp:lastPrinted>
  <dcterms:created xsi:type="dcterms:W3CDTF">2022-09-02T17:17:20Z</dcterms:created>
  <dcterms:modified xsi:type="dcterms:W3CDTF">2025-11-13T12:34:45Z</dcterms:modified>
</cp:coreProperties>
</file>